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60" r:id="rId6"/>
  </p:sldMasterIdLst>
  <p:notesMasterIdLst>
    <p:notesMasterId r:id="rId25"/>
  </p:notesMasterIdLst>
  <p:sldIdLst>
    <p:sldId id="262" r:id="rId7"/>
    <p:sldId id="263" r:id="rId8"/>
    <p:sldId id="264" r:id="rId9"/>
    <p:sldId id="256" r:id="rId10"/>
    <p:sldId id="286" r:id="rId11"/>
    <p:sldId id="287" r:id="rId12"/>
    <p:sldId id="260" r:id="rId13"/>
    <p:sldId id="288" r:id="rId14"/>
    <p:sldId id="289" r:id="rId15"/>
    <p:sldId id="265" r:id="rId16"/>
    <p:sldId id="267" r:id="rId17"/>
    <p:sldId id="272" r:id="rId18"/>
    <p:sldId id="278" r:id="rId19"/>
    <p:sldId id="268" r:id="rId20"/>
    <p:sldId id="269" r:id="rId21"/>
    <p:sldId id="279" r:id="rId22"/>
    <p:sldId id="270" r:id="rId23"/>
    <p:sldId id="27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1052"/>
    <a:srgbClr val="19C224"/>
    <a:srgbClr val="D0CECE"/>
    <a:srgbClr val="674EA7"/>
    <a:srgbClr val="A0516D"/>
    <a:srgbClr val="0B5394"/>
    <a:srgbClr val="850747"/>
    <a:srgbClr val="4472C4"/>
    <a:srgbClr val="6986BB"/>
    <a:srgbClr val="7089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0B66B5-68DD-769E-79FB-D1B665D94E4D}" v="401" dt="2025-08-04T17:21:45.8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s, Cori" userId="S::danieco@richmond.k12.ga.us::3847869b-14ee-4d36-ba7b-3aa9c369e91d" providerId="AD" clId="Web-{EC37C821-DB36-6E30-C116-A05E4FC371BB}"/>
    <pc:docChg chg="addSld delSld modSld modMainMaster">
      <pc:chgData name="Daniels, Cori" userId="S::danieco@richmond.k12.ga.us::3847869b-14ee-4d36-ba7b-3aa9c369e91d" providerId="AD" clId="Web-{EC37C821-DB36-6E30-C116-A05E4FC371BB}" dt="2025-07-31T12:44:34.114" v="127"/>
      <pc:docMkLst>
        <pc:docMk/>
      </pc:docMkLst>
      <pc:sldChg chg="add mod">
        <pc:chgData name="Daniels, Cori" userId="S::danieco@richmond.k12.ga.us::3847869b-14ee-4d36-ba7b-3aa9c369e91d" providerId="AD" clId="Web-{EC37C821-DB36-6E30-C116-A05E4FC371BB}" dt="2025-07-31T12:44:34.114" v="127"/>
        <pc:sldMkLst>
          <pc:docMk/>
          <pc:sldMk cId="109857222" sldId="256"/>
        </pc:sldMkLst>
      </pc:sldChg>
      <pc:sldChg chg="add del">
        <pc:chgData name="Daniels, Cori" userId="S::danieco@richmond.k12.ga.us::3847869b-14ee-4d36-ba7b-3aa9c369e91d" providerId="AD" clId="Web-{EC37C821-DB36-6E30-C116-A05E4FC371BB}" dt="2025-07-31T12:31:03.382" v="41"/>
        <pc:sldMkLst>
          <pc:docMk/>
          <pc:sldMk cId="661222051" sldId="258"/>
        </pc:sldMkLst>
      </pc:sldChg>
      <pc:sldChg chg="add del">
        <pc:chgData name="Daniels, Cori" userId="S::danieco@richmond.k12.ga.us::3847869b-14ee-4d36-ba7b-3aa9c369e91d" providerId="AD" clId="Web-{EC37C821-DB36-6E30-C116-A05E4FC371BB}" dt="2025-07-31T12:31:04.851" v="42"/>
        <pc:sldMkLst>
          <pc:docMk/>
          <pc:sldMk cId="172681144" sldId="259"/>
        </pc:sldMkLst>
      </pc:sldChg>
      <pc:sldChg chg="add mod">
        <pc:chgData name="Daniels, Cori" userId="S::danieco@richmond.k12.ga.us::3847869b-14ee-4d36-ba7b-3aa9c369e91d" providerId="AD" clId="Web-{EC37C821-DB36-6E30-C116-A05E4FC371BB}" dt="2025-07-31T12:44:34.114" v="127"/>
        <pc:sldMkLst>
          <pc:docMk/>
          <pc:sldMk cId="2436899191" sldId="260"/>
        </pc:sldMkLst>
      </pc:sldChg>
      <pc:sldChg chg="modSp mod setBg">
        <pc:chgData name="Daniels, Cori" userId="S::danieco@richmond.k12.ga.us::3847869b-14ee-4d36-ba7b-3aa9c369e91d" providerId="AD" clId="Web-{EC37C821-DB36-6E30-C116-A05E4FC371BB}" dt="2025-07-31T12:44:34.114" v="127"/>
        <pc:sldMkLst>
          <pc:docMk/>
          <pc:sldMk cId="0" sldId="262"/>
        </pc:sldMkLst>
        <pc:spChg chg="mod">
          <ac:chgData name="Daniels, Cori" userId="S::danieco@richmond.k12.ga.us::3847869b-14ee-4d36-ba7b-3aa9c369e91d" providerId="AD" clId="Web-{EC37C821-DB36-6E30-C116-A05E4FC371BB}" dt="2025-07-31T12:26:12.274" v="2" actId="20577"/>
          <ac:spMkLst>
            <pc:docMk/>
            <pc:sldMk cId="0" sldId="262"/>
            <ac:spMk id="204" creationId="{00000000-0000-0000-0000-000000000000}"/>
          </ac:spMkLst>
        </pc:spChg>
      </pc:sldChg>
      <pc:sldChg chg="modSp mod">
        <pc:chgData name="Daniels, Cori" userId="S::danieco@richmond.k12.ga.us::3847869b-14ee-4d36-ba7b-3aa9c369e91d" providerId="AD" clId="Web-{EC37C821-DB36-6E30-C116-A05E4FC371BB}" dt="2025-07-31T12:44:34.114" v="127"/>
        <pc:sldMkLst>
          <pc:docMk/>
          <pc:sldMk cId="0" sldId="263"/>
        </pc:sldMkLst>
        <pc:spChg chg="mod">
          <ac:chgData name="Daniels, Cori" userId="S::danieco@richmond.k12.ga.us::3847869b-14ee-4d36-ba7b-3aa9c369e91d" providerId="AD" clId="Web-{EC37C821-DB36-6E30-C116-A05E4FC371BB}" dt="2025-07-31T12:26:34.353" v="5" actId="20577"/>
          <ac:spMkLst>
            <pc:docMk/>
            <pc:sldMk cId="0" sldId="263"/>
            <ac:spMk id="211" creationId="{00000000-0000-0000-0000-000000000000}"/>
          </ac:spMkLst>
        </pc:spChg>
      </pc:sldChg>
      <pc:sldChg chg="mod">
        <pc:chgData name="Daniels, Cori" userId="S::danieco@richmond.k12.ga.us::3847869b-14ee-4d36-ba7b-3aa9c369e91d" providerId="AD" clId="Web-{EC37C821-DB36-6E30-C116-A05E4FC371BB}" dt="2025-07-31T12:44:34.114" v="127"/>
        <pc:sldMkLst>
          <pc:docMk/>
          <pc:sldMk cId="0" sldId="264"/>
        </pc:sldMkLst>
      </pc:sldChg>
      <pc:sldChg chg="add mod">
        <pc:chgData name="Daniels, Cori" userId="S::danieco@richmond.k12.ga.us::3847869b-14ee-4d36-ba7b-3aa9c369e91d" providerId="AD" clId="Web-{EC37C821-DB36-6E30-C116-A05E4FC371BB}" dt="2025-07-31T12:44:34.114" v="127"/>
        <pc:sldMkLst>
          <pc:docMk/>
          <pc:sldMk cId="860137337" sldId="265"/>
        </pc:sldMkLst>
      </pc:sldChg>
      <pc:sldChg chg="modSp mod">
        <pc:chgData name="Daniels, Cori" userId="S::danieco@richmond.k12.ga.us::3847869b-14ee-4d36-ba7b-3aa9c369e91d" providerId="AD" clId="Web-{EC37C821-DB36-6E30-C116-A05E4FC371BB}" dt="2025-07-31T12:44:34.114" v="127"/>
        <pc:sldMkLst>
          <pc:docMk/>
          <pc:sldMk cId="0" sldId="267"/>
        </pc:sldMkLst>
        <pc:spChg chg="mod">
          <ac:chgData name="Daniels, Cori" userId="S::danieco@richmond.k12.ga.us::3847869b-14ee-4d36-ba7b-3aa9c369e91d" providerId="AD" clId="Web-{EC37C821-DB36-6E30-C116-A05E4FC371BB}" dt="2025-07-31T12:32:57.244" v="60" actId="20577"/>
          <ac:spMkLst>
            <pc:docMk/>
            <pc:sldMk cId="0" sldId="267"/>
            <ac:spMk id="259" creationId="{00000000-0000-0000-0000-000000000000}"/>
          </ac:spMkLst>
        </pc:spChg>
      </pc:sldChg>
      <pc:sldChg chg="mod">
        <pc:chgData name="Daniels, Cori" userId="S::danieco@richmond.k12.ga.us::3847869b-14ee-4d36-ba7b-3aa9c369e91d" providerId="AD" clId="Web-{EC37C821-DB36-6E30-C116-A05E4FC371BB}" dt="2025-07-31T12:44:34.114" v="127"/>
        <pc:sldMkLst>
          <pc:docMk/>
          <pc:sldMk cId="0" sldId="268"/>
        </pc:sldMkLst>
      </pc:sldChg>
      <pc:sldChg chg="modSp mod">
        <pc:chgData name="Daniels, Cori" userId="S::danieco@richmond.k12.ga.us::3847869b-14ee-4d36-ba7b-3aa9c369e91d" providerId="AD" clId="Web-{EC37C821-DB36-6E30-C116-A05E4FC371BB}" dt="2025-07-31T12:44:34.114" v="127"/>
        <pc:sldMkLst>
          <pc:docMk/>
          <pc:sldMk cId="0" sldId="269"/>
        </pc:sldMkLst>
        <pc:spChg chg="mod">
          <ac:chgData name="Daniels, Cori" userId="S::danieco@richmond.k12.ga.us::3847869b-14ee-4d36-ba7b-3aa9c369e91d" providerId="AD" clId="Web-{EC37C821-DB36-6E30-C116-A05E4FC371BB}" dt="2025-07-31T12:37:24.875" v="100" actId="1076"/>
          <ac:spMkLst>
            <pc:docMk/>
            <pc:sldMk cId="0" sldId="269"/>
            <ac:spMk id="270" creationId="{00000000-0000-0000-0000-000000000000}"/>
          </ac:spMkLst>
        </pc:spChg>
        <pc:spChg chg="mod">
          <ac:chgData name="Daniels, Cori" userId="S::danieco@richmond.k12.ga.us::3847869b-14ee-4d36-ba7b-3aa9c369e91d" providerId="AD" clId="Web-{EC37C821-DB36-6E30-C116-A05E4FC371BB}" dt="2025-07-31T12:38:49.267" v="110" actId="20577"/>
          <ac:spMkLst>
            <pc:docMk/>
            <pc:sldMk cId="0" sldId="269"/>
            <ac:spMk id="271" creationId="{00000000-0000-0000-0000-000000000000}"/>
          </ac:spMkLst>
        </pc:spChg>
      </pc:sldChg>
      <pc:sldChg chg="mod">
        <pc:chgData name="Daniels, Cori" userId="S::danieco@richmond.k12.ga.us::3847869b-14ee-4d36-ba7b-3aa9c369e91d" providerId="AD" clId="Web-{EC37C821-DB36-6E30-C116-A05E4FC371BB}" dt="2025-07-31T12:44:34.114" v="127"/>
        <pc:sldMkLst>
          <pc:docMk/>
          <pc:sldMk cId="0" sldId="270"/>
        </pc:sldMkLst>
      </pc:sldChg>
      <pc:sldChg chg="mod">
        <pc:chgData name="Daniels, Cori" userId="S::danieco@richmond.k12.ga.us::3847869b-14ee-4d36-ba7b-3aa9c369e91d" providerId="AD" clId="Web-{EC37C821-DB36-6E30-C116-A05E4FC371BB}" dt="2025-07-31T12:44:34.114" v="127"/>
        <pc:sldMkLst>
          <pc:docMk/>
          <pc:sldMk cId="289596076" sldId="272"/>
        </pc:sldMkLst>
      </pc:sldChg>
      <pc:sldChg chg="modSp mod">
        <pc:chgData name="Daniels, Cori" userId="S::danieco@richmond.k12.ga.us::3847869b-14ee-4d36-ba7b-3aa9c369e91d" providerId="AD" clId="Web-{EC37C821-DB36-6E30-C116-A05E4FC371BB}" dt="2025-07-31T12:44:34.114" v="127"/>
        <pc:sldMkLst>
          <pc:docMk/>
          <pc:sldMk cId="4025151545" sldId="273"/>
        </pc:sldMkLst>
        <pc:spChg chg="mod">
          <ac:chgData name="Daniels, Cori" userId="S::danieco@richmond.k12.ga.us::3847869b-14ee-4d36-ba7b-3aa9c369e91d" providerId="AD" clId="Web-{EC37C821-DB36-6E30-C116-A05E4FC371BB}" dt="2025-07-31T12:34:50.482" v="65" actId="20577"/>
          <ac:spMkLst>
            <pc:docMk/>
            <pc:sldMk cId="4025151545" sldId="273"/>
            <ac:spMk id="4" creationId="{4F0ADFBE-B6C9-4880-8E4F-7E46C85D90CB}"/>
          </ac:spMkLst>
        </pc:spChg>
      </pc:sldChg>
      <pc:sldChg chg="modSp del">
        <pc:chgData name="Daniels, Cori" userId="S::danieco@richmond.k12.ga.us::3847869b-14ee-4d36-ba7b-3aa9c369e91d" providerId="AD" clId="Web-{EC37C821-DB36-6E30-C116-A05E4FC371BB}" dt="2025-07-31T12:28:16.953" v="20"/>
        <pc:sldMkLst>
          <pc:docMk/>
          <pc:sldMk cId="0" sldId="275"/>
        </pc:sldMkLst>
      </pc:sldChg>
      <pc:sldChg chg="modSp del">
        <pc:chgData name="Daniels, Cori" userId="S::danieco@richmond.k12.ga.us::3847869b-14ee-4d36-ba7b-3aa9c369e91d" providerId="AD" clId="Web-{EC37C821-DB36-6E30-C116-A05E4FC371BB}" dt="2025-07-31T12:28:36.425" v="22"/>
        <pc:sldMkLst>
          <pc:docMk/>
          <pc:sldMk cId="0" sldId="276"/>
        </pc:sldMkLst>
      </pc:sldChg>
      <pc:sldChg chg="modSp del">
        <pc:chgData name="Daniels, Cori" userId="S::danieco@richmond.k12.ga.us::3847869b-14ee-4d36-ba7b-3aa9c369e91d" providerId="AD" clId="Web-{EC37C821-DB36-6E30-C116-A05E4FC371BB}" dt="2025-07-31T12:31:09.288" v="45"/>
        <pc:sldMkLst>
          <pc:docMk/>
          <pc:sldMk cId="2907586756" sldId="277"/>
        </pc:sldMkLst>
      </pc:sldChg>
      <pc:sldChg chg="mod">
        <pc:chgData name="Daniels, Cori" userId="S::danieco@richmond.k12.ga.us::3847869b-14ee-4d36-ba7b-3aa9c369e91d" providerId="AD" clId="Web-{EC37C821-DB36-6E30-C116-A05E4FC371BB}" dt="2025-07-31T12:44:34.114" v="127"/>
        <pc:sldMkLst>
          <pc:docMk/>
          <pc:sldMk cId="990150" sldId="278"/>
        </pc:sldMkLst>
      </pc:sldChg>
      <pc:sldChg chg="modSp mod">
        <pc:chgData name="Daniels, Cori" userId="S::danieco@richmond.k12.ga.us::3847869b-14ee-4d36-ba7b-3aa9c369e91d" providerId="AD" clId="Web-{EC37C821-DB36-6E30-C116-A05E4FC371BB}" dt="2025-07-31T12:44:34.114" v="127"/>
        <pc:sldMkLst>
          <pc:docMk/>
          <pc:sldMk cId="3516586625" sldId="279"/>
        </pc:sldMkLst>
        <pc:spChg chg="mod">
          <ac:chgData name="Daniels, Cori" userId="S::danieco@richmond.k12.ga.us::3847869b-14ee-4d36-ba7b-3aa9c369e91d" providerId="AD" clId="Web-{EC37C821-DB36-6E30-C116-A05E4FC371BB}" dt="2025-07-31T12:40:15.002" v="123" actId="20577"/>
          <ac:spMkLst>
            <pc:docMk/>
            <pc:sldMk cId="3516586625" sldId="279"/>
            <ac:spMk id="271" creationId="{00000000-0000-0000-0000-000000000000}"/>
          </ac:spMkLst>
        </pc:spChg>
      </pc:sldChg>
      <pc:sldChg chg="del">
        <pc:chgData name="Daniels, Cori" userId="S::danieco@richmond.k12.ga.us::3847869b-14ee-4d36-ba7b-3aa9c369e91d" providerId="AD" clId="Web-{EC37C821-DB36-6E30-C116-A05E4FC371BB}" dt="2025-07-31T12:31:05.569" v="43"/>
        <pc:sldMkLst>
          <pc:docMk/>
          <pc:sldMk cId="3867111573" sldId="281"/>
        </pc:sldMkLst>
      </pc:sldChg>
      <pc:sldChg chg="del">
        <pc:chgData name="Daniels, Cori" userId="S::danieco@richmond.k12.ga.us::3847869b-14ee-4d36-ba7b-3aa9c369e91d" providerId="AD" clId="Web-{EC37C821-DB36-6E30-C116-A05E4FC371BB}" dt="2025-07-31T12:29:40.238" v="32"/>
        <pc:sldMkLst>
          <pc:docMk/>
          <pc:sldMk cId="3584473508" sldId="282"/>
        </pc:sldMkLst>
      </pc:sldChg>
      <pc:sldChg chg="del">
        <pc:chgData name="Daniels, Cori" userId="S::danieco@richmond.k12.ga.us::3847869b-14ee-4d36-ba7b-3aa9c369e91d" providerId="AD" clId="Web-{EC37C821-DB36-6E30-C116-A05E4FC371BB}" dt="2025-07-31T12:29:42.785" v="33"/>
        <pc:sldMkLst>
          <pc:docMk/>
          <pc:sldMk cId="1283297086" sldId="283"/>
        </pc:sldMkLst>
      </pc:sldChg>
      <pc:sldChg chg="del">
        <pc:chgData name="Daniels, Cori" userId="S::danieco@richmond.k12.ga.us::3847869b-14ee-4d36-ba7b-3aa9c369e91d" providerId="AD" clId="Web-{EC37C821-DB36-6E30-C116-A05E4FC371BB}" dt="2025-07-31T12:43:36.629" v="124"/>
        <pc:sldMkLst>
          <pc:docMk/>
          <pc:sldMk cId="2597213505" sldId="284"/>
        </pc:sldMkLst>
      </pc:sldChg>
      <pc:sldChg chg="modSp add del">
        <pc:chgData name="Daniels, Cori" userId="S::danieco@richmond.k12.ga.us::3847869b-14ee-4d36-ba7b-3aa9c369e91d" providerId="AD" clId="Web-{EC37C821-DB36-6E30-C116-A05E4FC371BB}" dt="2025-07-31T12:31:09.023" v="44"/>
        <pc:sldMkLst>
          <pc:docMk/>
          <pc:sldMk cId="2575736474" sldId="285"/>
        </pc:sldMkLst>
      </pc:sldChg>
      <pc:sldChg chg="add mod">
        <pc:chgData name="Daniels, Cori" userId="S::danieco@richmond.k12.ga.us::3847869b-14ee-4d36-ba7b-3aa9c369e91d" providerId="AD" clId="Web-{EC37C821-DB36-6E30-C116-A05E4FC371BB}" dt="2025-07-31T12:44:34.114" v="127"/>
        <pc:sldMkLst>
          <pc:docMk/>
          <pc:sldMk cId="2478880429" sldId="286"/>
        </pc:sldMkLst>
      </pc:sldChg>
      <pc:sldChg chg="add mod">
        <pc:chgData name="Daniels, Cori" userId="S::danieco@richmond.k12.ga.us::3847869b-14ee-4d36-ba7b-3aa9c369e91d" providerId="AD" clId="Web-{EC37C821-DB36-6E30-C116-A05E4FC371BB}" dt="2025-07-31T12:44:34.114" v="127"/>
        <pc:sldMkLst>
          <pc:docMk/>
          <pc:sldMk cId="1753234456" sldId="287"/>
        </pc:sldMkLst>
      </pc:sldChg>
      <pc:sldChg chg="add mod">
        <pc:chgData name="Daniels, Cori" userId="S::danieco@richmond.k12.ga.us::3847869b-14ee-4d36-ba7b-3aa9c369e91d" providerId="AD" clId="Web-{EC37C821-DB36-6E30-C116-A05E4FC371BB}" dt="2025-07-31T12:44:34.114" v="127"/>
        <pc:sldMkLst>
          <pc:docMk/>
          <pc:sldMk cId="189750228" sldId="288"/>
        </pc:sldMkLst>
      </pc:sldChg>
      <pc:sldChg chg="addSp modSp add mod">
        <pc:chgData name="Daniels, Cori" userId="S::danieco@richmond.k12.ga.us::3847869b-14ee-4d36-ba7b-3aa9c369e91d" providerId="AD" clId="Web-{EC37C821-DB36-6E30-C116-A05E4FC371BB}" dt="2025-07-31T12:44:34.114" v="127"/>
        <pc:sldMkLst>
          <pc:docMk/>
          <pc:sldMk cId="320244197" sldId="289"/>
        </pc:sldMkLst>
        <pc:spChg chg="add mod">
          <ac:chgData name="Daniels, Cori" userId="S::danieco@richmond.k12.ga.us::3847869b-14ee-4d36-ba7b-3aa9c369e91d" providerId="AD" clId="Web-{EC37C821-DB36-6E30-C116-A05E4FC371BB}" dt="2025-07-31T12:32:35.306" v="54" actId="1076"/>
          <ac:spMkLst>
            <pc:docMk/>
            <pc:sldMk cId="320244197" sldId="289"/>
            <ac:spMk id="5" creationId="{BAA7C95B-2B37-CB50-01CA-A92B89991278}"/>
          </ac:spMkLst>
        </pc:spChg>
        <pc:spChg chg="add mod">
          <ac:chgData name="Daniels, Cori" userId="S::danieco@richmond.k12.ga.us::3847869b-14ee-4d36-ba7b-3aa9c369e91d" providerId="AD" clId="Web-{EC37C821-DB36-6E30-C116-A05E4FC371BB}" dt="2025-07-31T12:32:01.212" v="52" actId="14100"/>
          <ac:spMkLst>
            <pc:docMk/>
            <pc:sldMk cId="320244197" sldId="289"/>
            <ac:spMk id="6" creationId="{2D89D803-9CE8-F4B8-BDFB-A97977749BDB}"/>
          </ac:spMkLst>
        </pc:spChg>
      </pc:sldChg>
      <pc:sldMasterChg chg="mod setBg modSldLayout">
        <pc:chgData name="Daniels, Cori" userId="S::danieco@richmond.k12.ga.us::3847869b-14ee-4d36-ba7b-3aa9c369e91d" providerId="AD" clId="Web-{EC37C821-DB36-6E30-C116-A05E4FC371BB}" dt="2025-07-31T12:44:34.114" v="127"/>
        <pc:sldMasterMkLst>
          <pc:docMk/>
          <pc:sldMasterMk cId="1574962012" sldId="2147483648"/>
        </pc:sldMasterMkLst>
        <pc:sldLayoutChg chg="mod">
          <pc:chgData name="Daniels, Cori" userId="S::danieco@richmond.k12.ga.us::3847869b-14ee-4d36-ba7b-3aa9c369e91d" providerId="AD" clId="Web-{EC37C821-DB36-6E30-C116-A05E4FC371BB}" dt="2025-07-31T12:44:34.114" v="127"/>
          <pc:sldLayoutMkLst>
            <pc:docMk/>
            <pc:sldMasterMk cId="1574962012" sldId="2147483648"/>
            <pc:sldLayoutMk cId="2067476357" sldId="2147483649"/>
          </pc:sldLayoutMkLst>
        </pc:sldLayoutChg>
        <pc:sldLayoutChg chg="mod">
          <pc:chgData name="Daniels, Cori" userId="S::danieco@richmond.k12.ga.us::3847869b-14ee-4d36-ba7b-3aa9c369e91d" providerId="AD" clId="Web-{EC37C821-DB36-6E30-C116-A05E4FC371BB}" dt="2025-07-31T12:44:34.114" v="127"/>
          <pc:sldLayoutMkLst>
            <pc:docMk/>
            <pc:sldMasterMk cId="1574962012" sldId="2147483648"/>
            <pc:sldLayoutMk cId="4052516799" sldId="2147483650"/>
          </pc:sldLayoutMkLst>
        </pc:sldLayoutChg>
        <pc:sldLayoutChg chg="mod">
          <pc:chgData name="Daniels, Cori" userId="S::danieco@richmond.k12.ga.us::3847869b-14ee-4d36-ba7b-3aa9c369e91d" providerId="AD" clId="Web-{EC37C821-DB36-6E30-C116-A05E4FC371BB}" dt="2025-07-31T12:44:34.114" v="127"/>
          <pc:sldLayoutMkLst>
            <pc:docMk/>
            <pc:sldMasterMk cId="1574962012" sldId="2147483648"/>
            <pc:sldLayoutMk cId="811988732" sldId="2147483651"/>
          </pc:sldLayoutMkLst>
        </pc:sldLayoutChg>
        <pc:sldLayoutChg chg="mod">
          <pc:chgData name="Daniels, Cori" userId="S::danieco@richmond.k12.ga.us::3847869b-14ee-4d36-ba7b-3aa9c369e91d" providerId="AD" clId="Web-{EC37C821-DB36-6E30-C116-A05E4FC371BB}" dt="2025-07-31T12:44:34.114" v="127"/>
          <pc:sldLayoutMkLst>
            <pc:docMk/>
            <pc:sldMasterMk cId="1574962012" sldId="2147483648"/>
            <pc:sldLayoutMk cId="3868308634" sldId="2147483652"/>
          </pc:sldLayoutMkLst>
        </pc:sldLayoutChg>
        <pc:sldLayoutChg chg="mod">
          <pc:chgData name="Daniels, Cori" userId="S::danieco@richmond.k12.ga.us::3847869b-14ee-4d36-ba7b-3aa9c369e91d" providerId="AD" clId="Web-{EC37C821-DB36-6E30-C116-A05E4FC371BB}" dt="2025-07-31T12:44:34.114" v="127"/>
          <pc:sldLayoutMkLst>
            <pc:docMk/>
            <pc:sldMasterMk cId="1574962012" sldId="2147483648"/>
            <pc:sldLayoutMk cId="1972934993" sldId="2147483653"/>
          </pc:sldLayoutMkLst>
        </pc:sldLayoutChg>
        <pc:sldLayoutChg chg="mod">
          <pc:chgData name="Daniels, Cori" userId="S::danieco@richmond.k12.ga.us::3847869b-14ee-4d36-ba7b-3aa9c369e91d" providerId="AD" clId="Web-{EC37C821-DB36-6E30-C116-A05E4FC371BB}" dt="2025-07-31T12:44:34.114" v="127"/>
          <pc:sldLayoutMkLst>
            <pc:docMk/>
            <pc:sldMasterMk cId="1574962012" sldId="2147483648"/>
            <pc:sldLayoutMk cId="2362268447" sldId="2147483654"/>
          </pc:sldLayoutMkLst>
        </pc:sldLayoutChg>
        <pc:sldLayoutChg chg="mod">
          <pc:chgData name="Daniels, Cori" userId="S::danieco@richmond.k12.ga.us::3847869b-14ee-4d36-ba7b-3aa9c369e91d" providerId="AD" clId="Web-{EC37C821-DB36-6E30-C116-A05E4FC371BB}" dt="2025-07-31T12:44:34.114" v="127"/>
          <pc:sldLayoutMkLst>
            <pc:docMk/>
            <pc:sldMasterMk cId="1574962012" sldId="2147483648"/>
            <pc:sldLayoutMk cId="1822182820" sldId="2147483655"/>
          </pc:sldLayoutMkLst>
        </pc:sldLayoutChg>
        <pc:sldLayoutChg chg="mod">
          <pc:chgData name="Daniels, Cori" userId="S::danieco@richmond.k12.ga.us::3847869b-14ee-4d36-ba7b-3aa9c369e91d" providerId="AD" clId="Web-{EC37C821-DB36-6E30-C116-A05E4FC371BB}" dt="2025-07-31T12:44:34.114" v="127"/>
          <pc:sldLayoutMkLst>
            <pc:docMk/>
            <pc:sldMasterMk cId="1574962012" sldId="2147483648"/>
            <pc:sldLayoutMk cId="2341755091" sldId="2147483656"/>
          </pc:sldLayoutMkLst>
        </pc:sldLayoutChg>
        <pc:sldLayoutChg chg="mod">
          <pc:chgData name="Daniels, Cori" userId="S::danieco@richmond.k12.ga.us::3847869b-14ee-4d36-ba7b-3aa9c369e91d" providerId="AD" clId="Web-{EC37C821-DB36-6E30-C116-A05E4FC371BB}" dt="2025-07-31T12:44:34.114" v="127"/>
          <pc:sldLayoutMkLst>
            <pc:docMk/>
            <pc:sldMasterMk cId="1574962012" sldId="2147483648"/>
            <pc:sldLayoutMk cId="3849060300" sldId="2147483657"/>
          </pc:sldLayoutMkLst>
        </pc:sldLayoutChg>
        <pc:sldLayoutChg chg="mod">
          <pc:chgData name="Daniels, Cori" userId="S::danieco@richmond.k12.ga.us::3847869b-14ee-4d36-ba7b-3aa9c369e91d" providerId="AD" clId="Web-{EC37C821-DB36-6E30-C116-A05E4FC371BB}" dt="2025-07-31T12:44:34.114" v="127"/>
          <pc:sldLayoutMkLst>
            <pc:docMk/>
            <pc:sldMasterMk cId="1574962012" sldId="2147483648"/>
            <pc:sldLayoutMk cId="1633870839" sldId="2147483658"/>
          </pc:sldLayoutMkLst>
        </pc:sldLayoutChg>
        <pc:sldLayoutChg chg="mod">
          <pc:chgData name="Daniels, Cori" userId="S::danieco@richmond.k12.ga.us::3847869b-14ee-4d36-ba7b-3aa9c369e91d" providerId="AD" clId="Web-{EC37C821-DB36-6E30-C116-A05E4FC371BB}" dt="2025-07-31T12:44:34.114" v="127"/>
          <pc:sldLayoutMkLst>
            <pc:docMk/>
            <pc:sldMasterMk cId="1574962012" sldId="2147483648"/>
            <pc:sldLayoutMk cId="2114758371" sldId="2147483659"/>
          </pc:sldLayoutMkLst>
        </pc:sldLayoutChg>
        <pc:sldLayoutChg chg="mod">
          <pc:chgData name="Daniels, Cori" userId="S::danieco@richmond.k12.ga.us::3847869b-14ee-4d36-ba7b-3aa9c369e91d" providerId="AD" clId="Web-{EC37C821-DB36-6E30-C116-A05E4FC371BB}" dt="2025-07-31T12:44:34.114" v="127"/>
          <pc:sldLayoutMkLst>
            <pc:docMk/>
            <pc:sldMasterMk cId="1574962012" sldId="2147483648"/>
            <pc:sldLayoutMk cId="81142954" sldId="2147483684"/>
          </pc:sldLayoutMkLst>
        </pc:sldLayoutChg>
      </pc:sldMasterChg>
      <pc:sldMasterChg chg="mod setBg modSldLayout">
        <pc:chgData name="Daniels, Cori" userId="S::danieco@richmond.k12.ga.us::3847869b-14ee-4d36-ba7b-3aa9c369e91d" providerId="AD" clId="Web-{EC37C821-DB36-6E30-C116-A05E4FC371BB}" dt="2025-07-31T12:44:34.114" v="127"/>
        <pc:sldMasterMkLst>
          <pc:docMk/>
          <pc:sldMasterMk cId="2460954070" sldId="2147483660"/>
        </pc:sldMasterMkLst>
        <pc:sldLayoutChg chg="mod">
          <pc:chgData name="Daniels, Cori" userId="S::danieco@richmond.k12.ga.us::3847869b-14ee-4d36-ba7b-3aa9c369e91d" providerId="AD" clId="Web-{EC37C821-DB36-6E30-C116-A05E4FC371BB}" dt="2025-07-31T12:44:34.114" v="127"/>
          <pc:sldLayoutMkLst>
            <pc:docMk/>
            <pc:sldMasterMk cId="2460954070" sldId="2147483660"/>
            <pc:sldLayoutMk cId="2385387890" sldId="2147483673"/>
          </pc:sldLayoutMkLst>
        </pc:sldLayoutChg>
        <pc:sldLayoutChg chg="mod">
          <pc:chgData name="Daniels, Cori" userId="S::danieco@richmond.k12.ga.us::3847869b-14ee-4d36-ba7b-3aa9c369e91d" providerId="AD" clId="Web-{EC37C821-DB36-6E30-C116-A05E4FC371BB}" dt="2025-07-31T12:44:34.114" v="127"/>
          <pc:sldLayoutMkLst>
            <pc:docMk/>
            <pc:sldMasterMk cId="2460954070" sldId="2147483660"/>
            <pc:sldLayoutMk cId="949138452" sldId="2147483674"/>
          </pc:sldLayoutMkLst>
        </pc:sldLayoutChg>
        <pc:sldLayoutChg chg="mod">
          <pc:chgData name="Daniels, Cori" userId="S::danieco@richmond.k12.ga.us::3847869b-14ee-4d36-ba7b-3aa9c369e91d" providerId="AD" clId="Web-{EC37C821-DB36-6E30-C116-A05E4FC371BB}" dt="2025-07-31T12:44:34.114" v="127"/>
          <pc:sldLayoutMkLst>
            <pc:docMk/>
            <pc:sldMasterMk cId="2460954070" sldId="2147483660"/>
            <pc:sldLayoutMk cId="2591524520" sldId="2147483675"/>
          </pc:sldLayoutMkLst>
        </pc:sldLayoutChg>
        <pc:sldLayoutChg chg="mod">
          <pc:chgData name="Daniels, Cori" userId="S::danieco@richmond.k12.ga.us::3847869b-14ee-4d36-ba7b-3aa9c369e91d" providerId="AD" clId="Web-{EC37C821-DB36-6E30-C116-A05E4FC371BB}" dt="2025-07-31T12:44:34.114" v="127"/>
          <pc:sldLayoutMkLst>
            <pc:docMk/>
            <pc:sldMasterMk cId="2460954070" sldId="2147483660"/>
            <pc:sldLayoutMk cId="1203092039" sldId="2147483676"/>
          </pc:sldLayoutMkLst>
        </pc:sldLayoutChg>
        <pc:sldLayoutChg chg="mod">
          <pc:chgData name="Daniels, Cori" userId="S::danieco@richmond.k12.ga.us::3847869b-14ee-4d36-ba7b-3aa9c369e91d" providerId="AD" clId="Web-{EC37C821-DB36-6E30-C116-A05E4FC371BB}" dt="2025-07-31T12:44:34.114" v="127"/>
          <pc:sldLayoutMkLst>
            <pc:docMk/>
            <pc:sldMasterMk cId="2460954070" sldId="2147483660"/>
            <pc:sldLayoutMk cId="3733172339" sldId="2147483677"/>
          </pc:sldLayoutMkLst>
        </pc:sldLayoutChg>
        <pc:sldLayoutChg chg="mod">
          <pc:chgData name="Daniels, Cori" userId="S::danieco@richmond.k12.ga.us::3847869b-14ee-4d36-ba7b-3aa9c369e91d" providerId="AD" clId="Web-{EC37C821-DB36-6E30-C116-A05E4FC371BB}" dt="2025-07-31T12:44:34.114" v="127"/>
          <pc:sldLayoutMkLst>
            <pc:docMk/>
            <pc:sldMasterMk cId="2460954070" sldId="2147483660"/>
            <pc:sldLayoutMk cId="3210312558" sldId="2147483678"/>
          </pc:sldLayoutMkLst>
        </pc:sldLayoutChg>
        <pc:sldLayoutChg chg="mod">
          <pc:chgData name="Daniels, Cori" userId="S::danieco@richmond.k12.ga.us::3847869b-14ee-4d36-ba7b-3aa9c369e91d" providerId="AD" clId="Web-{EC37C821-DB36-6E30-C116-A05E4FC371BB}" dt="2025-07-31T12:44:34.114" v="127"/>
          <pc:sldLayoutMkLst>
            <pc:docMk/>
            <pc:sldMasterMk cId="2460954070" sldId="2147483660"/>
            <pc:sldLayoutMk cId="3146388984" sldId="2147483679"/>
          </pc:sldLayoutMkLst>
        </pc:sldLayoutChg>
        <pc:sldLayoutChg chg="mod">
          <pc:chgData name="Daniels, Cori" userId="S::danieco@richmond.k12.ga.us::3847869b-14ee-4d36-ba7b-3aa9c369e91d" providerId="AD" clId="Web-{EC37C821-DB36-6E30-C116-A05E4FC371BB}" dt="2025-07-31T12:44:34.114" v="127"/>
          <pc:sldLayoutMkLst>
            <pc:docMk/>
            <pc:sldMasterMk cId="2460954070" sldId="2147483660"/>
            <pc:sldLayoutMk cId="3171841454" sldId="2147483680"/>
          </pc:sldLayoutMkLst>
        </pc:sldLayoutChg>
        <pc:sldLayoutChg chg="mod">
          <pc:chgData name="Daniels, Cori" userId="S::danieco@richmond.k12.ga.us::3847869b-14ee-4d36-ba7b-3aa9c369e91d" providerId="AD" clId="Web-{EC37C821-DB36-6E30-C116-A05E4FC371BB}" dt="2025-07-31T12:44:34.114" v="127"/>
          <pc:sldLayoutMkLst>
            <pc:docMk/>
            <pc:sldMasterMk cId="2460954070" sldId="2147483660"/>
            <pc:sldLayoutMk cId="1718958274" sldId="2147483681"/>
          </pc:sldLayoutMkLst>
        </pc:sldLayoutChg>
        <pc:sldLayoutChg chg="mod">
          <pc:chgData name="Daniels, Cori" userId="S::danieco@richmond.k12.ga.us::3847869b-14ee-4d36-ba7b-3aa9c369e91d" providerId="AD" clId="Web-{EC37C821-DB36-6E30-C116-A05E4FC371BB}" dt="2025-07-31T12:44:34.114" v="127"/>
          <pc:sldLayoutMkLst>
            <pc:docMk/>
            <pc:sldMasterMk cId="2460954070" sldId="2147483660"/>
            <pc:sldLayoutMk cId="2202905451" sldId="2147483682"/>
          </pc:sldLayoutMkLst>
        </pc:sldLayoutChg>
        <pc:sldLayoutChg chg="mod">
          <pc:chgData name="Daniels, Cori" userId="S::danieco@richmond.k12.ga.us::3847869b-14ee-4d36-ba7b-3aa9c369e91d" providerId="AD" clId="Web-{EC37C821-DB36-6E30-C116-A05E4FC371BB}" dt="2025-07-31T12:44:34.114" v="127"/>
          <pc:sldLayoutMkLst>
            <pc:docMk/>
            <pc:sldMasterMk cId="2460954070" sldId="2147483660"/>
            <pc:sldLayoutMk cId="3479445657" sldId="2147483683"/>
          </pc:sldLayoutMkLst>
        </pc:sldLayoutChg>
      </pc:sldMasterChg>
      <pc:sldMasterChg chg="mod setBg addSldLayout modSldLayout">
        <pc:chgData name="Daniels, Cori" userId="S::danieco@richmond.k12.ga.us::3847869b-14ee-4d36-ba7b-3aa9c369e91d" providerId="AD" clId="Web-{EC37C821-DB36-6E30-C116-A05E4FC371BB}" dt="2025-07-31T12:44:34.114" v="127"/>
        <pc:sldMasterMkLst>
          <pc:docMk/>
          <pc:sldMasterMk cId="0" sldId="2147483672"/>
        </pc:sldMasterMkLst>
        <pc:sldLayoutChg chg="mod">
          <pc:chgData name="Daniels, Cori" userId="S::danieco@richmond.k12.ga.us::3847869b-14ee-4d36-ba7b-3aa9c369e91d" providerId="AD" clId="Web-{EC37C821-DB36-6E30-C116-A05E4FC371BB}" dt="2025-07-31T12:44:34.114" v="127"/>
          <pc:sldLayoutMkLst>
            <pc:docMk/>
            <pc:sldMasterMk cId="0" sldId="2147483672"/>
            <pc:sldLayoutMk cId="0" sldId="2147483661"/>
          </pc:sldLayoutMkLst>
        </pc:sldLayoutChg>
        <pc:sldLayoutChg chg="mod">
          <pc:chgData name="Daniels, Cori" userId="S::danieco@richmond.k12.ga.us::3847869b-14ee-4d36-ba7b-3aa9c369e91d" providerId="AD" clId="Web-{EC37C821-DB36-6E30-C116-A05E4FC371BB}" dt="2025-07-31T12:44:34.114" v="127"/>
          <pc:sldLayoutMkLst>
            <pc:docMk/>
            <pc:sldMasterMk cId="0" sldId="2147483672"/>
            <pc:sldLayoutMk cId="0" sldId="2147483662"/>
          </pc:sldLayoutMkLst>
        </pc:sldLayoutChg>
        <pc:sldLayoutChg chg="mod">
          <pc:chgData name="Daniels, Cori" userId="S::danieco@richmond.k12.ga.us::3847869b-14ee-4d36-ba7b-3aa9c369e91d" providerId="AD" clId="Web-{EC37C821-DB36-6E30-C116-A05E4FC371BB}" dt="2025-07-31T12:44:34.114" v="127"/>
          <pc:sldLayoutMkLst>
            <pc:docMk/>
            <pc:sldMasterMk cId="0" sldId="2147483672"/>
            <pc:sldLayoutMk cId="0" sldId="2147483663"/>
          </pc:sldLayoutMkLst>
        </pc:sldLayoutChg>
        <pc:sldLayoutChg chg="mod">
          <pc:chgData name="Daniels, Cori" userId="S::danieco@richmond.k12.ga.us::3847869b-14ee-4d36-ba7b-3aa9c369e91d" providerId="AD" clId="Web-{EC37C821-DB36-6E30-C116-A05E4FC371BB}" dt="2025-07-31T12:44:34.114" v="127"/>
          <pc:sldLayoutMkLst>
            <pc:docMk/>
            <pc:sldMasterMk cId="0" sldId="2147483672"/>
            <pc:sldLayoutMk cId="0" sldId="2147483664"/>
          </pc:sldLayoutMkLst>
        </pc:sldLayoutChg>
        <pc:sldLayoutChg chg="mod">
          <pc:chgData name="Daniels, Cori" userId="S::danieco@richmond.k12.ga.us::3847869b-14ee-4d36-ba7b-3aa9c369e91d" providerId="AD" clId="Web-{EC37C821-DB36-6E30-C116-A05E4FC371BB}" dt="2025-07-31T12:44:34.114" v="127"/>
          <pc:sldLayoutMkLst>
            <pc:docMk/>
            <pc:sldMasterMk cId="0" sldId="2147483672"/>
            <pc:sldLayoutMk cId="0" sldId="2147483665"/>
          </pc:sldLayoutMkLst>
        </pc:sldLayoutChg>
        <pc:sldLayoutChg chg="mod">
          <pc:chgData name="Daniels, Cori" userId="S::danieco@richmond.k12.ga.us::3847869b-14ee-4d36-ba7b-3aa9c369e91d" providerId="AD" clId="Web-{EC37C821-DB36-6E30-C116-A05E4FC371BB}" dt="2025-07-31T12:44:34.114" v="127"/>
          <pc:sldLayoutMkLst>
            <pc:docMk/>
            <pc:sldMasterMk cId="0" sldId="2147483672"/>
            <pc:sldLayoutMk cId="0" sldId="2147483666"/>
          </pc:sldLayoutMkLst>
        </pc:sldLayoutChg>
        <pc:sldLayoutChg chg="mod">
          <pc:chgData name="Daniels, Cori" userId="S::danieco@richmond.k12.ga.us::3847869b-14ee-4d36-ba7b-3aa9c369e91d" providerId="AD" clId="Web-{EC37C821-DB36-6E30-C116-A05E4FC371BB}" dt="2025-07-31T12:44:34.114" v="127"/>
          <pc:sldLayoutMkLst>
            <pc:docMk/>
            <pc:sldMasterMk cId="0" sldId="2147483672"/>
            <pc:sldLayoutMk cId="0" sldId="2147483667"/>
          </pc:sldLayoutMkLst>
        </pc:sldLayoutChg>
        <pc:sldLayoutChg chg="mod">
          <pc:chgData name="Daniels, Cori" userId="S::danieco@richmond.k12.ga.us::3847869b-14ee-4d36-ba7b-3aa9c369e91d" providerId="AD" clId="Web-{EC37C821-DB36-6E30-C116-A05E4FC371BB}" dt="2025-07-31T12:44:34.114" v="127"/>
          <pc:sldLayoutMkLst>
            <pc:docMk/>
            <pc:sldMasterMk cId="0" sldId="2147483672"/>
            <pc:sldLayoutMk cId="0" sldId="2147483668"/>
          </pc:sldLayoutMkLst>
        </pc:sldLayoutChg>
        <pc:sldLayoutChg chg="mod">
          <pc:chgData name="Daniels, Cori" userId="S::danieco@richmond.k12.ga.us::3847869b-14ee-4d36-ba7b-3aa9c369e91d" providerId="AD" clId="Web-{EC37C821-DB36-6E30-C116-A05E4FC371BB}" dt="2025-07-31T12:44:34.114" v="127"/>
          <pc:sldLayoutMkLst>
            <pc:docMk/>
            <pc:sldMasterMk cId="0" sldId="2147483672"/>
            <pc:sldLayoutMk cId="0" sldId="2147483669"/>
          </pc:sldLayoutMkLst>
        </pc:sldLayoutChg>
        <pc:sldLayoutChg chg="mod">
          <pc:chgData name="Daniels, Cori" userId="S::danieco@richmond.k12.ga.us::3847869b-14ee-4d36-ba7b-3aa9c369e91d" providerId="AD" clId="Web-{EC37C821-DB36-6E30-C116-A05E4FC371BB}" dt="2025-07-31T12:44:34.114" v="127"/>
          <pc:sldLayoutMkLst>
            <pc:docMk/>
            <pc:sldMasterMk cId="0" sldId="2147483672"/>
            <pc:sldLayoutMk cId="0" sldId="2147483670"/>
          </pc:sldLayoutMkLst>
        </pc:sldLayoutChg>
        <pc:sldLayoutChg chg="mod">
          <pc:chgData name="Daniels, Cori" userId="S::danieco@richmond.k12.ga.us::3847869b-14ee-4d36-ba7b-3aa9c369e91d" providerId="AD" clId="Web-{EC37C821-DB36-6E30-C116-A05E4FC371BB}" dt="2025-07-31T12:44:34.114" v="127"/>
          <pc:sldLayoutMkLst>
            <pc:docMk/>
            <pc:sldMasterMk cId="0" sldId="2147483672"/>
            <pc:sldLayoutMk cId="0" sldId="2147483671"/>
          </pc:sldLayoutMkLst>
        </pc:sldLayoutChg>
        <pc:sldLayoutChg chg="add mod replId">
          <pc:chgData name="Daniels, Cori" userId="S::danieco@richmond.k12.ga.us::3847869b-14ee-4d36-ba7b-3aa9c369e91d" providerId="AD" clId="Web-{EC37C821-DB36-6E30-C116-A05E4FC371BB}" dt="2025-07-31T12:44:34.114" v="127"/>
          <pc:sldLayoutMkLst>
            <pc:docMk/>
            <pc:sldMasterMk cId="0" sldId="2147483672"/>
            <pc:sldLayoutMk cId="3162947" sldId="2147483685"/>
          </pc:sldLayoutMkLst>
        </pc:sldLayoutChg>
      </pc:sldMasterChg>
    </pc:docChg>
  </pc:docChgLst>
  <pc:docChgLst>
    <pc:chgData name="Daniels, Cori" userId="S::danieco@richmond.k12.ga.us::3847869b-14ee-4d36-ba7b-3aa9c369e91d" providerId="AD" clId="Web-{25A2C494-13C0-2322-633B-39B9352FBF63}"/>
    <pc:docChg chg="addSld delSld modSld">
      <pc:chgData name="Daniels, Cori" userId="S::danieco@richmond.k12.ga.us::3847869b-14ee-4d36-ba7b-3aa9c369e91d" providerId="AD" clId="Web-{25A2C494-13C0-2322-633B-39B9352FBF63}" dt="2024-08-02T16:29:35.359" v="192" actId="20577"/>
      <pc:docMkLst>
        <pc:docMk/>
      </pc:docMkLst>
      <pc:sldChg chg="addSp delSp modSp mod setBg">
        <pc:chgData name="Daniels, Cori" userId="S::danieco@richmond.k12.ga.us::3847869b-14ee-4d36-ba7b-3aa9c369e91d" providerId="AD" clId="Web-{25A2C494-13C0-2322-633B-39B9352FBF63}" dt="2024-08-02T16:04:59.629" v="17" actId="20577"/>
        <pc:sldMkLst>
          <pc:docMk/>
          <pc:sldMk cId="0" sldId="262"/>
        </pc:sldMkLst>
      </pc:sldChg>
      <pc:sldChg chg="modSp">
        <pc:chgData name="Daniels, Cori" userId="S::danieco@richmond.k12.ga.us::3847869b-14ee-4d36-ba7b-3aa9c369e91d" providerId="AD" clId="Web-{25A2C494-13C0-2322-633B-39B9352FBF63}" dt="2024-08-02T16:13:58.301" v="78" actId="20577"/>
        <pc:sldMkLst>
          <pc:docMk/>
          <pc:sldMk cId="0" sldId="268"/>
        </pc:sldMkLst>
      </pc:sldChg>
      <pc:sldChg chg="modSp">
        <pc:chgData name="Daniels, Cori" userId="S::danieco@richmond.k12.ga.us::3847869b-14ee-4d36-ba7b-3aa9c369e91d" providerId="AD" clId="Web-{25A2C494-13C0-2322-633B-39B9352FBF63}" dt="2024-08-02T16:07:34.431" v="41" actId="20577"/>
        <pc:sldMkLst>
          <pc:docMk/>
          <pc:sldMk cId="0" sldId="269"/>
        </pc:sldMkLst>
      </pc:sldChg>
      <pc:sldChg chg="modSp">
        <pc:chgData name="Daniels, Cori" userId="S::danieco@richmond.k12.ga.us::3847869b-14ee-4d36-ba7b-3aa9c369e91d" providerId="AD" clId="Web-{25A2C494-13C0-2322-633B-39B9352FBF63}" dt="2024-08-02T16:20:34.359" v="109" actId="20577"/>
        <pc:sldMkLst>
          <pc:docMk/>
          <pc:sldMk cId="289596076" sldId="272"/>
        </pc:sldMkLst>
      </pc:sldChg>
      <pc:sldChg chg="modSp">
        <pc:chgData name="Daniels, Cori" userId="S::danieco@richmond.k12.ga.us::3847869b-14ee-4d36-ba7b-3aa9c369e91d" providerId="AD" clId="Web-{25A2C494-13C0-2322-633B-39B9352FBF63}" dt="2024-08-02T16:11:57.235" v="73" actId="20577"/>
        <pc:sldMkLst>
          <pc:docMk/>
          <pc:sldMk cId="4025151545" sldId="273"/>
        </pc:sldMkLst>
      </pc:sldChg>
      <pc:sldChg chg="modSp">
        <pc:chgData name="Daniels, Cori" userId="S::danieco@richmond.k12.ga.us::3847869b-14ee-4d36-ba7b-3aa9c369e91d" providerId="AD" clId="Web-{25A2C494-13C0-2322-633B-39B9352FBF63}" dt="2024-08-02T16:04:33.832" v="11" actId="20577"/>
        <pc:sldMkLst>
          <pc:docMk/>
          <pc:sldMk cId="0" sldId="275"/>
        </pc:sldMkLst>
      </pc:sldChg>
      <pc:sldChg chg="modSp">
        <pc:chgData name="Daniels, Cori" userId="S::danieco@richmond.k12.ga.us::3847869b-14ee-4d36-ba7b-3aa9c369e91d" providerId="AD" clId="Web-{25A2C494-13C0-2322-633B-39B9352FBF63}" dt="2024-08-02T16:04:45.254" v="14" actId="20577"/>
        <pc:sldMkLst>
          <pc:docMk/>
          <pc:sldMk cId="0" sldId="276"/>
        </pc:sldMkLst>
      </pc:sldChg>
      <pc:sldChg chg="modSp">
        <pc:chgData name="Daniels, Cori" userId="S::danieco@richmond.k12.ga.us::3847869b-14ee-4d36-ba7b-3aa9c369e91d" providerId="AD" clId="Web-{25A2C494-13C0-2322-633B-39B9352FBF63}" dt="2024-08-02T16:05:26.896" v="25" actId="20577"/>
        <pc:sldMkLst>
          <pc:docMk/>
          <pc:sldMk cId="2907586756" sldId="277"/>
        </pc:sldMkLst>
      </pc:sldChg>
      <pc:sldChg chg="modSp">
        <pc:chgData name="Daniels, Cori" userId="S::danieco@richmond.k12.ga.us::3847869b-14ee-4d36-ba7b-3aa9c369e91d" providerId="AD" clId="Web-{25A2C494-13C0-2322-633B-39B9352FBF63}" dt="2024-08-02T16:29:35.359" v="192" actId="20577"/>
        <pc:sldMkLst>
          <pc:docMk/>
          <pc:sldMk cId="990150" sldId="278"/>
        </pc:sldMkLst>
      </pc:sldChg>
      <pc:sldChg chg="modSp">
        <pc:chgData name="Daniels, Cori" userId="S::danieco@richmond.k12.ga.us::3847869b-14ee-4d36-ba7b-3aa9c369e91d" providerId="AD" clId="Web-{25A2C494-13C0-2322-633B-39B9352FBF63}" dt="2024-08-02T16:13:16.659" v="75" actId="20577"/>
        <pc:sldMkLst>
          <pc:docMk/>
          <pc:sldMk cId="3516586625" sldId="279"/>
        </pc:sldMkLst>
      </pc:sldChg>
      <pc:sldChg chg="add del replId">
        <pc:chgData name="Daniels, Cori" userId="S::danieco@richmond.k12.ga.us::3847869b-14ee-4d36-ba7b-3aa9c369e91d" providerId="AD" clId="Web-{25A2C494-13C0-2322-633B-39B9352FBF63}" dt="2024-08-01T13:45:17.080" v="9"/>
        <pc:sldMkLst>
          <pc:docMk/>
          <pc:sldMk cId="1738906678" sldId="285"/>
        </pc:sldMkLst>
      </pc:sldChg>
    </pc:docChg>
  </pc:docChgLst>
  <pc:docChgLst>
    <pc:chgData name="Daniels, Cori" userId="S::danieco@richmond.k12.ga.us::3847869b-14ee-4d36-ba7b-3aa9c369e91d" providerId="AD" clId="Web-{3174D3F4-1675-8BB9-966E-2698A3469033}"/>
    <pc:docChg chg="modSld">
      <pc:chgData name="Daniels, Cori" userId="S::danieco@richmond.k12.ga.us::3847869b-14ee-4d36-ba7b-3aa9c369e91d" providerId="AD" clId="Web-{3174D3F4-1675-8BB9-966E-2698A3469033}" dt="2024-08-07T14:05:19.728" v="53" actId="1076"/>
      <pc:docMkLst>
        <pc:docMk/>
      </pc:docMkLst>
      <pc:sldChg chg="modSp">
        <pc:chgData name="Daniels, Cori" userId="S::danieco@richmond.k12.ga.us::3847869b-14ee-4d36-ba7b-3aa9c369e91d" providerId="AD" clId="Web-{3174D3F4-1675-8BB9-966E-2698A3469033}" dt="2024-08-07T14:05:19.728" v="53" actId="1076"/>
        <pc:sldMkLst>
          <pc:docMk/>
          <pc:sldMk cId="3516586625" sldId="279"/>
        </pc:sldMkLst>
      </pc:sldChg>
    </pc:docChg>
  </pc:docChgLst>
  <pc:docChgLst>
    <pc:chgData name="Daniels, Cori" userId="S::danieco@richmond.k12.ga.us::3847869b-14ee-4d36-ba7b-3aa9c369e91d" providerId="AD" clId="Web-{2778EB1B-02EA-F61F-66E3-1B54E45A2FCF}"/>
    <pc:docChg chg="modSld">
      <pc:chgData name="Daniels, Cori" userId="S::danieco@richmond.k12.ga.us::3847869b-14ee-4d36-ba7b-3aa9c369e91d" providerId="AD" clId="Web-{2778EB1B-02EA-F61F-66E3-1B54E45A2FCF}" dt="2024-08-07T15:41:08.872" v="0"/>
      <pc:docMkLst>
        <pc:docMk/>
      </pc:docMkLst>
      <pc:sldChg chg="addSp">
        <pc:chgData name="Daniels, Cori" userId="S::danieco@richmond.k12.ga.us::3847869b-14ee-4d36-ba7b-3aa9c369e91d" providerId="AD" clId="Web-{2778EB1B-02EA-F61F-66E3-1B54E45A2FCF}" dt="2024-08-07T15:41:08.872" v="0"/>
        <pc:sldMkLst>
          <pc:docMk/>
          <pc:sldMk cId="4025151545" sldId="273"/>
        </pc:sldMkLst>
      </pc:sldChg>
    </pc:docChg>
  </pc:docChgLst>
  <pc:docChgLst>
    <pc:chgData name="Daniels, Cori" userId="S::danieco@richmond.k12.ga.us::3847869b-14ee-4d36-ba7b-3aa9c369e91d" providerId="AD" clId="Web-{C50B66B5-68DD-769E-79FB-D1B665D94E4D}"/>
    <pc:docChg chg="modSld">
      <pc:chgData name="Daniels, Cori" userId="S::danieco@richmond.k12.ga.us::3847869b-14ee-4d36-ba7b-3aa9c369e91d" providerId="AD" clId="Web-{C50B66B5-68DD-769E-79FB-D1B665D94E4D}" dt="2025-08-04T17:21:45.851" v="393"/>
      <pc:docMkLst>
        <pc:docMk/>
      </pc:docMkLst>
      <pc:sldChg chg="modSp">
        <pc:chgData name="Daniels, Cori" userId="S::danieco@richmond.k12.ga.us::3847869b-14ee-4d36-ba7b-3aa9c369e91d" providerId="AD" clId="Web-{C50B66B5-68DD-769E-79FB-D1B665D94E4D}" dt="2025-08-04T17:10:02.546" v="1" actId="1076"/>
        <pc:sldMkLst>
          <pc:docMk/>
          <pc:sldMk cId="0" sldId="262"/>
        </pc:sldMkLst>
        <pc:spChg chg="mod">
          <ac:chgData name="Daniels, Cori" userId="S::danieco@richmond.k12.ga.us::3847869b-14ee-4d36-ba7b-3aa9c369e91d" providerId="AD" clId="Web-{C50B66B5-68DD-769E-79FB-D1B665D94E4D}" dt="2025-08-04T17:10:02.546" v="1" actId="1076"/>
          <ac:spMkLst>
            <pc:docMk/>
            <pc:sldMk cId="0" sldId="262"/>
            <ac:spMk id="204" creationId="{00000000-0000-0000-0000-000000000000}"/>
          </ac:spMkLst>
        </pc:spChg>
      </pc:sldChg>
      <pc:sldChg chg="modSp">
        <pc:chgData name="Daniels, Cori" userId="S::danieco@richmond.k12.ga.us::3847869b-14ee-4d36-ba7b-3aa9c369e91d" providerId="AD" clId="Web-{C50B66B5-68DD-769E-79FB-D1B665D94E4D}" dt="2025-08-04T17:11:57.214" v="22" actId="1076"/>
        <pc:sldMkLst>
          <pc:docMk/>
          <pc:sldMk cId="0" sldId="267"/>
        </pc:sldMkLst>
        <pc:spChg chg="mod">
          <ac:chgData name="Daniels, Cori" userId="S::danieco@richmond.k12.ga.us::3847869b-14ee-4d36-ba7b-3aa9c369e91d" providerId="AD" clId="Web-{C50B66B5-68DD-769E-79FB-D1B665D94E4D}" dt="2025-08-04T17:11:56.730" v="21" actId="20577"/>
          <ac:spMkLst>
            <pc:docMk/>
            <pc:sldMk cId="0" sldId="267"/>
            <ac:spMk id="258" creationId="{00000000-0000-0000-0000-000000000000}"/>
          </ac:spMkLst>
        </pc:spChg>
        <pc:spChg chg="mod">
          <ac:chgData name="Daniels, Cori" userId="S::danieco@richmond.k12.ga.us::3847869b-14ee-4d36-ba7b-3aa9c369e91d" providerId="AD" clId="Web-{C50B66B5-68DD-769E-79FB-D1B665D94E4D}" dt="2025-08-04T17:11:57.214" v="22" actId="1076"/>
          <ac:spMkLst>
            <pc:docMk/>
            <pc:sldMk cId="0" sldId="267"/>
            <ac:spMk id="259" creationId="{00000000-0000-0000-0000-000000000000}"/>
          </ac:spMkLst>
        </pc:spChg>
      </pc:sldChg>
      <pc:sldChg chg="modSp">
        <pc:chgData name="Daniels, Cori" userId="S::danieco@richmond.k12.ga.us::3847869b-14ee-4d36-ba7b-3aa9c369e91d" providerId="AD" clId="Web-{C50B66B5-68DD-769E-79FB-D1B665D94E4D}" dt="2025-08-04T17:12:41.218" v="28" actId="20577"/>
        <pc:sldMkLst>
          <pc:docMk/>
          <pc:sldMk cId="0" sldId="268"/>
        </pc:sldMkLst>
        <pc:spChg chg="mod">
          <ac:chgData name="Daniels, Cori" userId="S::danieco@richmond.k12.ga.us::3847869b-14ee-4d36-ba7b-3aa9c369e91d" providerId="AD" clId="Web-{C50B66B5-68DD-769E-79FB-D1B665D94E4D}" dt="2025-08-04T17:12:41.218" v="28" actId="20577"/>
          <ac:spMkLst>
            <pc:docMk/>
            <pc:sldMk cId="0" sldId="268"/>
            <ac:spMk id="265" creationId="{00000000-0000-0000-0000-000000000000}"/>
          </ac:spMkLst>
        </pc:spChg>
      </pc:sldChg>
      <pc:sldChg chg="modSp">
        <pc:chgData name="Daniels, Cori" userId="S::danieco@richmond.k12.ga.us::3847869b-14ee-4d36-ba7b-3aa9c369e91d" providerId="AD" clId="Web-{C50B66B5-68DD-769E-79FB-D1B665D94E4D}" dt="2025-08-04T17:21:01.907" v="390" actId="20577"/>
        <pc:sldMkLst>
          <pc:docMk/>
          <pc:sldMk cId="0" sldId="270"/>
        </pc:sldMkLst>
        <pc:spChg chg="mod">
          <ac:chgData name="Daniels, Cori" userId="S::danieco@richmond.k12.ga.us::3847869b-14ee-4d36-ba7b-3aa9c369e91d" providerId="AD" clId="Web-{C50B66B5-68DD-769E-79FB-D1B665D94E4D}" dt="2025-08-04T17:21:01.907" v="390" actId="20577"/>
          <ac:spMkLst>
            <pc:docMk/>
            <pc:sldMk cId="0" sldId="270"/>
            <ac:spMk id="277" creationId="{00000000-0000-0000-0000-000000000000}"/>
          </ac:spMkLst>
        </pc:spChg>
      </pc:sldChg>
      <pc:sldChg chg="delSp modSp">
        <pc:chgData name="Daniels, Cori" userId="S::danieco@richmond.k12.ga.us::3847869b-14ee-4d36-ba7b-3aa9c369e91d" providerId="AD" clId="Web-{C50B66B5-68DD-769E-79FB-D1B665D94E4D}" dt="2025-08-04T17:21:45.851" v="393"/>
        <pc:sldMkLst>
          <pc:docMk/>
          <pc:sldMk cId="4025151545" sldId="273"/>
        </pc:sldMkLst>
        <pc:spChg chg="mod">
          <ac:chgData name="Daniels, Cori" userId="S::danieco@richmond.k12.ga.us::3847869b-14ee-4d36-ba7b-3aa9c369e91d" providerId="AD" clId="Web-{C50B66B5-68DD-769E-79FB-D1B665D94E4D}" dt="2025-08-04T17:21:29.693" v="392" actId="20577"/>
          <ac:spMkLst>
            <pc:docMk/>
            <pc:sldMk cId="4025151545" sldId="273"/>
            <ac:spMk id="4" creationId="{4F0ADFBE-B6C9-4880-8E4F-7E46C85D90CB}"/>
          </ac:spMkLst>
        </pc:spChg>
        <pc:inkChg chg="del">
          <ac:chgData name="Daniels, Cori" userId="S::danieco@richmond.k12.ga.us::3847869b-14ee-4d36-ba7b-3aa9c369e91d" providerId="AD" clId="Web-{C50B66B5-68DD-769E-79FB-D1B665D94E4D}" dt="2025-08-04T17:21:45.851" v="393"/>
          <ac:inkMkLst>
            <pc:docMk/>
            <pc:sldMk cId="4025151545" sldId="273"/>
            <ac:inkMk id="2" creationId="{4CB77143-7960-5FF9-0B4E-2027C8925319}"/>
          </ac:inkMkLst>
        </pc:inkChg>
      </pc:sldChg>
      <pc:sldChg chg="modSp">
        <pc:chgData name="Daniels, Cori" userId="S::danieco@richmond.k12.ga.us::3847869b-14ee-4d36-ba7b-3aa9c369e91d" providerId="AD" clId="Web-{C50B66B5-68DD-769E-79FB-D1B665D94E4D}" dt="2025-08-04T17:12:20.123" v="26" actId="20577"/>
        <pc:sldMkLst>
          <pc:docMk/>
          <pc:sldMk cId="990150" sldId="278"/>
        </pc:sldMkLst>
        <pc:spChg chg="mod">
          <ac:chgData name="Daniels, Cori" userId="S::danieco@richmond.k12.ga.us::3847869b-14ee-4d36-ba7b-3aa9c369e91d" providerId="AD" clId="Web-{C50B66B5-68DD-769E-79FB-D1B665D94E4D}" dt="2025-08-04T17:12:20.123" v="26" actId="20577"/>
          <ac:spMkLst>
            <pc:docMk/>
            <pc:sldMk cId="990150" sldId="278"/>
            <ac:spMk id="2" creationId="{D7C3E1CA-AE3E-664E-3092-B20705C2727E}"/>
          </ac:spMkLst>
        </pc:spChg>
      </pc:sldChg>
      <pc:sldChg chg="modSp">
        <pc:chgData name="Daniels, Cori" userId="S::danieco@richmond.k12.ga.us::3847869b-14ee-4d36-ba7b-3aa9c369e91d" providerId="AD" clId="Web-{C50B66B5-68DD-769E-79FB-D1B665D94E4D}" dt="2025-08-04T17:17:00.850" v="107" actId="20577"/>
        <pc:sldMkLst>
          <pc:docMk/>
          <pc:sldMk cId="3516586625" sldId="279"/>
        </pc:sldMkLst>
        <pc:spChg chg="mod">
          <ac:chgData name="Daniels, Cori" userId="S::danieco@richmond.k12.ga.us::3847869b-14ee-4d36-ba7b-3aa9c369e91d" providerId="AD" clId="Web-{C50B66B5-68DD-769E-79FB-D1B665D94E4D}" dt="2025-08-04T17:17:00.850" v="107" actId="20577"/>
          <ac:spMkLst>
            <pc:docMk/>
            <pc:sldMk cId="3516586625" sldId="279"/>
            <ac:spMk id="271" creationId="{00000000-0000-0000-0000-000000000000}"/>
          </ac:spMkLst>
        </pc:spChg>
      </pc:sldChg>
    </pc:docChg>
  </pc:docChgLst>
  <pc:docChgLst>
    <pc:chgData name="Daniels, Cori" userId="S::danieco@richmond.k12.ga.us::3847869b-14ee-4d36-ba7b-3aa9c369e91d" providerId="AD" clId="Web-{4A37ABC5-EA2B-6C60-D4B0-C80677C6DA97}"/>
    <pc:docChg chg="modSld">
      <pc:chgData name="Daniels, Cori" userId="S::danieco@richmond.k12.ga.us::3847869b-14ee-4d36-ba7b-3aa9c369e91d" providerId="AD" clId="Web-{4A37ABC5-EA2B-6C60-D4B0-C80677C6DA97}" dt="2024-08-05T19:39:43.527" v="4" actId="20577"/>
      <pc:docMkLst>
        <pc:docMk/>
      </pc:docMkLst>
      <pc:sldChg chg="delSp modSp">
        <pc:chgData name="Daniels, Cori" userId="S::danieco@richmond.k12.ga.us::3847869b-14ee-4d36-ba7b-3aa9c369e91d" providerId="AD" clId="Web-{4A37ABC5-EA2B-6C60-D4B0-C80677C6DA97}" dt="2024-08-05T19:39:43.527" v="4" actId="20577"/>
        <pc:sldMkLst>
          <pc:docMk/>
          <pc:sldMk cId="0" sldId="263"/>
        </pc:sldMkLst>
      </pc:sldChg>
      <pc:sldChg chg="modSp">
        <pc:chgData name="Daniels, Cori" userId="S::danieco@richmond.k12.ga.us::3847869b-14ee-4d36-ba7b-3aa9c369e91d" providerId="AD" clId="Web-{4A37ABC5-EA2B-6C60-D4B0-C80677C6DA97}" dt="2024-08-05T19:38:51.432" v="1" actId="20577"/>
        <pc:sldMkLst>
          <pc:docMk/>
          <pc:sldMk cId="0" sldId="270"/>
        </pc:sldMkLst>
      </pc:sldChg>
    </pc:docChg>
  </pc:docChgLst>
  <pc:docChgLst>
    <pc:chgData name="Daniels, Cori" userId="S::danieco@richmond.k12.ga.us::3847869b-14ee-4d36-ba7b-3aa9c369e91d" providerId="AD" clId="Web-{8DBA6E72-BFE6-CD34-84FD-B065CD797A32}"/>
    <pc:docChg chg="modSld">
      <pc:chgData name="Daniels, Cori" userId="S::danieco@richmond.k12.ga.us::3847869b-14ee-4d36-ba7b-3aa9c369e91d" providerId="AD" clId="Web-{8DBA6E72-BFE6-CD34-84FD-B065CD797A32}" dt="2024-08-08T19:42:06.948" v="46" actId="20577"/>
      <pc:docMkLst>
        <pc:docMk/>
      </pc:docMkLst>
      <pc:sldChg chg="modSp">
        <pc:chgData name="Daniels, Cori" userId="S::danieco@richmond.k12.ga.us::3847869b-14ee-4d36-ba7b-3aa9c369e91d" providerId="AD" clId="Web-{8DBA6E72-BFE6-CD34-84FD-B065CD797A32}" dt="2024-08-08T19:37:42.124" v="2" actId="20577"/>
        <pc:sldMkLst>
          <pc:docMk/>
          <pc:sldMk cId="0" sldId="267"/>
        </pc:sldMkLst>
      </pc:sldChg>
      <pc:sldChg chg="modSp">
        <pc:chgData name="Daniels, Cori" userId="S::danieco@richmond.k12.ga.us::3847869b-14ee-4d36-ba7b-3aa9c369e91d" providerId="AD" clId="Web-{8DBA6E72-BFE6-CD34-84FD-B065CD797A32}" dt="2024-08-08T19:42:06.948" v="46" actId="20577"/>
        <pc:sldMkLst>
          <pc:docMk/>
          <pc:sldMk cId="0" sldId="269"/>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8-08T13:32:56.130"/>
    </inkml:context>
    <inkml:brush xml:id="br0">
      <inkml:brushProperty name="width" value="0.1" units="cm"/>
      <inkml:brushProperty name="height" value="0.1" units="cm"/>
    </inkml:brush>
  </inkml:definitions>
  <inkml:trace contextRef="#ctx0" brushRef="#br0">2439 5775 16383 0 0,'0'1'0'0'0,"1"4"0"0"0,1 1 0 0 0,-1 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BD1060-420E-450F-87DE-6235F6D7F80E}" type="datetimeFigureOut">
              <a:rPr lang="en-US" smtClean="0"/>
              <a:t>8/4/2025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354347-E460-486E-AFF1-260769D48122}" type="slidenum">
              <a:rPr lang="en-US" smtClean="0"/>
              <a:t>‹#›</a:t>
            </a:fld>
            <a:endParaRPr lang="en-US"/>
          </a:p>
        </p:txBody>
      </p:sp>
    </p:spTree>
    <p:extLst>
      <p:ext uri="{BB962C8B-B14F-4D97-AF65-F5344CB8AC3E}">
        <p14:creationId xmlns:p14="http://schemas.microsoft.com/office/powerpoint/2010/main" val="2133156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d21456820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d21456820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354347-E460-486E-AFF1-260769D48122}" type="slidenum">
              <a:rPr lang="en-US" smtClean="0"/>
              <a:t>10</a:t>
            </a:fld>
            <a:endParaRPr lang="en-US"/>
          </a:p>
        </p:txBody>
      </p:sp>
    </p:spTree>
    <p:extLst>
      <p:ext uri="{BB962C8B-B14F-4D97-AF65-F5344CB8AC3E}">
        <p14:creationId xmlns:p14="http://schemas.microsoft.com/office/powerpoint/2010/main" val="3354277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8d21456820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8d21456820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8d21456820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8d21456820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6828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8d21456820_7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8d21456820_7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9718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8d21456820_7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8d21456820_7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8d21456820_7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8d21456820_7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8d21456820_7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8d21456820_7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7398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8d21456820_7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8d21456820_7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354347-E460-486E-AFF1-260769D48122}" type="slidenum">
              <a:rPr lang="en-US" smtClean="0"/>
              <a:t>18</a:t>
            </a:fld>
            <a:endParaRPr lang="en-US"/>
          </a:p>
        </p:txBody>
      </p:sp>
    </p:spTree>
    <p:extLst>
      <p:ext uri="{BB962C8B-B14F-4D97-AF65-F5344CB8AC3E}">
        <p14:creationId xmlns:p14="http://schemas.microsoft.com/office/powerpoint/2010/main" val="2764384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8d21456820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8d21456820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8d21456820_6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8d21456820_6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354347-E460-486E-AFF1-260769D48122}" type="slidenum">
              <a:rPr lang="en-US" smtClean="0"/>
              <a:t>4</a:t>
            </a:fld>
            <a:endParaRPr lang="en-US"/>
          </a:p>
        </p:txBody>
      </p:sp>
    </p:spTree>
    <p:extLst>
      <p:ext uri="{BB962C8B-B14F-4D97-AF65-F5344CB8AC3E}">
        <p14:creationId xmlns:p14="http://schemas.microsoft.com/office/powerpoint/2010/main" val="217343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8d2145682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8d2145682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8d21456820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8d21456820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354347-E460-486E-AFF1-260769D48122}" type="slidenum">
              <a:rPr lang="en-US" smtClean="0"/>
              <a:t>7</a:t>
            </a:fld>
            <a:endParaRPr lang="en-US"/>
          </a:p>
        </p:txBody>
      </p:sp>
    </p:spTree>
    <p:extLst>
      <p:ext uri="{BB962C8B-B14F-4D97-AF65-F5344CB8AC3E}">
        <p14:creationId xmlns:p14="http://schemas.microsoft.com/office/powerpoint/2010/main" val="4149958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354347-E460-486E-AFF1-260769D48122}" type="slidenum">
              <a:rPr lang="en-US" smtClean="0"/>
              <a:t>8</a:t>
            </a:fld>
            <a:endParaRPr lang="en-US"/>
          </a:p>
        </p:txBody>
      </p:sp>
    </p:spTree>
    <p:extLst>
      <p:ext uri="{BB962C8B-B14F-4D97-AF65-F5344CB8AC3E}">
        <p14:creationId xmlns:p14="http://schemas.microsoft.com/office/powerpoint/2010/main" val="1681644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F354347-E460-486E-AFF1-260769D48122}" type="slidenum">
              <a:rPr lang="en-US" smtClean="0"/>
              <a:t>9</a:t>
            </a:fld>
            <a:endParaRPr lang="en-US"/>
          </a:p>
        </p:txBody>
      </p:sp>
    </p:spTree>
    <p:extLst>
      <p:ext uri="{BB962C8B-B14F-4D97-AF65-F5344CB8AC3E}">
        <p14:creationId xmlns:p14="http://schemas.microsoft.com/office/powerpoint/2010/main" val="822753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D0948-18DD-4A9B-B835-B29CCDE4ED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5F70FE-E3D2-463C-8450-D48E67DA30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6C647A-8950-45A8-A99F-457E78B56676}"/>
              </a:ext>
            </a:extLst>
          </p:cNvPr>
          <p:cNvSpPr>
            <a:spLocks noGrp="1"/>
          </p:cNvSpPr>
          <p:nvPr>
            <p:ph type="dt" sz="half" idx="10"/>
          </p:nvPr>
        </p:nvSpPr>
        <p:spPr/>
        <p:txBody>
          <a:bodyPr/>
          <a:lstStyle/>
          <a:p>
            <a:fld id="{0AA45847-B7E6-40E6-879A-339AF6315916}" type="datetimeFigureOut">
              <a:rPr lang="en-US" smtClean="0"/>
              <a:t>8/4/2025</a:t>
            </a:fld>
            <a:endParaRPr lang="en-US"/>
          </a:p>
        </p:txBody>
      </p:sp>
      <p:sp>
        <p:nvSpPr>
          <p:cNvPr id="5" name="Footer Placeholder 4">
            <a:extLst>
              <a:ext uri="{FF2B5EF4-FFF2-40B4-BE49-F238E27FC236}">
                <a16:creationId xmlns:a16="http://schemas.microsoft.com/office/drawing/2014/main" id="{2F9A3F6B-6712-470B-AD40-8451A672E0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DADC72-F9A4-4CD1-8603-E08AD4A6157F}"/>
              </a:ext>
            </a:extLst>
          </p:cNvPr>
          <p:cNvSpPr>
            <a:spLocks noGrp="1"/>
          </p:cNvSpPr>
          <p:nvPr>
            <p:ph type="sldNum" sz="quarter" idx="12"/>
          </p:nvPr>
        </p:nvSpPr>
        <p:spPr/>
        <p:txBody>
          <a:bodyPr/>
          <a:lstStyle/>
          <a:p>
            <a:fld id="{DD5A3C1C-4959-4170-A370-ACC200674E39}" type="slidenum">
              <a:rPr lang="en-US" smtClean="0"/>
              <a:t>‹#›</a:t>
            </a:fld>
            <a:endParaRPr lang="en-US"/>
          </a:p>
        </p:txBody>
      </p:sp>
    </p:spTree>
    <p:extLst>
      <p:ext uri="{BB962C8B-B14F-4D97-AF65-F5344CB8AC3E}">
        <p14:creationId xmlns:p14="http://schemas.microsoft.com/office/powerpoint/2010/main" val="2067476357"/>
      </p:ext>
    </p:extLst>
  </p:cSld>
  <p:clrMapOvr>
    <a:masterClrMapping/>
  </p:clrMapOvr>
  <p:transition spd="med">
    <p:pull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D34F3-EE66-430D-9884-1BBA4DF38A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2E88E6-0E53-4D1E-8BCF-67E2232BA5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128D42-E89E-46E2-BD2E-5F298812AD33}"/>
              </a:ext>
            </a:extLst>
          </p:cNvPr>
          <p:cNvSpPr>
            <a:spLocks noGrp="1"/>
          </p:cNvSpPr>
          <p:nvPr>
            <p:ph type="dt" sz="half" idx="10"/>
          </p:nvPr>
        </p:nvSpPr>
        <p:spPr/>
        <p:txBody>
          <a:bodyPr/>
          <a:lstStyle/>
          <a:p>
            <a:fld id="{0AA45847-B7E6-40E6-879A-339AF6315916}" type="datetimeFigureOut">
              <a:rPr lang="en-US" smtClean="0"/>
              <a:t>8/4/2025</a:t>
            </a:fld>
            <a:endParaRPr lang="en-US"/>
          </a:p>
        </p:txBody>
      </p:sp>
      <p:sp>
        <p:nvSpPr>
          <p:cNvPr id="5" name="Footer Placeholder 4">
            <a:extLst>
              <a:ext uri="{FF2B5EF4-FFF2-40B4-BE49-F238E27FC236}">
                <a16:creationId xmlns:a16="http://schemas.microsoft.com/office/drawing/2014/main" id="{5AFADCF8-DE66-44F7-9A45-80CD1EC0C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3F5A1C-4740-4067-8CC7-9E264334B63D}"/>
              </a:ext>
            </a:extLst>
          </p:cNvPr>
          <p:cNvSpPr>
            <a:spLocks noGrp="1"/>
          </p:cNvSpPr>
          <p:nvPr>
            <p:ph type="sldNum" sz="quarter" idx="12"/>
          </p:nvPr>
        </p:nvSpPr>
        <p:spPr/>
        <p:txBody>
          <a:bodyPr/>
          <a:lstStyle/>
          <a:p>
            <a:fld id="{DD5A3C1C-4959-4170-A370-ACC200674E39}" type="slidenum">
              <a:rPr lang="en-US" smtClean="0"/>
              <a:t>‹#›</a:t>
            </a:fld>
            <a:endParaRPr lang="en-US"/>
          </a:p>
        </p:txBody>
      </p:sp>
    </p:spTree>
    <p:extLst>
      <p:ext uri="{BB962C8B-B14F-4D97-AF65-F5344CB8AC3E}">
        <p14:creationId xmlns:p14="http://schemas.microsoft.com/office/powerpoint/2010/main" val="1633870839"/>
      </p:ext>
    </p:extLst>
  </p:cSld>
  <p:clrMapOvr>
    <a:masterClrMapping/>
  </p:clrMapOvr>
  <p:transition spd="med">
    <p:pull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352AFB-2F41-41EB-868B-09A0FCD2AE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92F911-42D8-4C4C-95B5-312A18AD6F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4F100F-6DD6-4906-BD50-DF5431B500F7}"/>
              </a:ext>
            </a:extLst>
          </p:cNvPr>
          <p:cNvSpPr>
            <a:spLocks noGrp="1"/>
          </p:cNvSpPr>
          <p:nvPr>
            <p:ph type="dt" sz="half" idx="10"/>
          </p:nvPr>
        </p:nvSpPr>
        <p:spPr/>
        <p:txBody>
          <a:bodyPr/>
          <a:lstStyle/>
          <a:p>
            <a:fld id="{0AA45847-B7E6-40E6-879A-339AF6315916}" type="datetimeFigureOut">
              <a:rPr lang="en-US" smtClean="0"/>
              <a:t>8/4/2025</a:t>
            </a:fld>
            <a:endParaRPr lang="en-US"/>
          </a:p>
        </p:txBody>
      </p:sp>
      <p:sp>
        <p:nvSpPr>
          <p:cNvPr id="5" name="Footer Placeholder 4">
            <a:extLst>
              <a:ext uri="{FF2B5EF4-FFF2-40B4-BE49-F238E27FC236}">
                <a16:creationId xmlns:a16="http://schemas.microsoft.com/office/drawing/2014/main" id="{DA28F7E2-8C8F-440A-A214-0423C1FCB4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89833-0B0E-455F-97DB-2ECA5B653F0A}"/>
              </a:ext>
            </a:extLst>
          </p:cNvPr>
          <p:cNvSpPr>
            <a:spLocks noGrp="1"/>
          </p:cNvSpPr>
          <p:nvPr>
            <p:ph type="sldNum" sz="quarter" idx="12"/>
          </p:nvPr>
        </p:nvSpPr>
        <p:spPr/>
        <p:txBody>
          <a:bodyPr/>
          <a:lstStyle/>
          <a:p>
            <a:fld id="{DD5A3C1C-4959-4170-A370-ACC200674E39}" type="slidenum">
              <a:rPr lang="en-US" smtClean="0"/>
              <a:t>‹#›</a:t>
            </a:fld>
            <a:endParaRPr lang="en-US"/>
          </a:p>
        </p:txBody>
      </p:sp>
    </p:spTree>
    <p:extLst>
      <p:ext uri="{BB962C8B-B14F-4D97-AF65-F5344CB8AC3E}">
        <p14:creationId xmlns:p14="http://schemas.microsoft.com/office/powerpoint/2010/main" val="2114758371"/>
      </p:ext>
    </p:extLst>
  </p:cSld>
  <p:clrMapOvr>
    <a:masterClrMapping/>
  </p:clrMapOvr>
  <p:transition spd="med">
    <p:pull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1142954"/>
      </p:ext>
    </p:extLst>
  </p:cSld>
  <p:clrMapOvr>
    <a:masterClrMapping/>
  </p:clrMapOvr>
  <p:transition spd="med">
    <p:pull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E2592-2EB4-41FB-A5D7-6CFCD9F754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0141D2-CE86-437D-8A79-B6387F5D5C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7F9CD-3A6D-4C3D-BC58-FC114A26F8F7}"/>
              </a:ext>
            </a:extLst>
          </p:cNvPr>
          <p:cNvSpPr>
            <a:spLocks noGrp="1"/>
          </p:cNvSpPr>
          <p:nvPr>
            <p:ph type="dt" sz="half" idx="10"/>
          </p:nvPr>
        </p:nvSpPr>
        <p:spPr/>
        <p:txBody>
          <a:bodyPr/>
          <a:lstStyle/>
          <a:p>
            <a:fld id="{0AA45847-B7E6-40E6-879A-339AF6315916}" type="datetimeFigureOut">
              <a:rPr lang="en-US" smtClean="0"/>
              <a:t>8/4/2025</a:t>
            </a:fld>
            <a:endParaRPr lang="en-US"/>
          </a:p>
        </p:txBody>
      </p:sp>
      <p:sp>
        <p:nvSpPr>
          <p:cNvPr id="5" name="Footer Placeholder 4">
            <a:extLst>
              <a:ext uri="{FF2B5EF4-FFF2-40B4-BE49-F238E27FC236}">
                <a16:creationId xmlns:a16="http://schemas.microsoft.com/office/drawing/2014/main" id="{24032673-E012-4960-956D-2F84EFC30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DF786-4897-455F-9AFB-CC489912F787}"/>
              </a:ext>
            </a:extLst>
          </p:cNvPr>
          <p:cNvSpPr>
            <a:spLocks noGrp="1"/>
          </p:cNvSpPr>
          <p:nvPr>
            <p:ph type="sldNum" sz="quarter" idx="12"/>
          </p:nvPr>
        </p:nvSpPr>
        <p:spPr/>
        <p:txBody>
          <a:bodyPr/>
          <a:lstStyle/>
          <a:p>
            <a:fld id="{DD5A3C1C-4959-4170-A370-ACC200674E39}" type="slidenum">
              <a:rPr lang="en-US" smtClean="0"/>
              <a:t>‹#›</a:t>
            </a:fld>
            <a:endParaRPr lang="en-US"/>
          </a:p>
        </p:txBody>
      </p:sp>
    </p:spTree>
    <p:extLst>
      <p:ext uri="{BB962C8B-B14F-4D97-AF65-F5344CB8AC3E}">
        <p14:creationId xmlns:p14="http://schemas.microsoft.com/office/powerpoint/2010/main" val="4052516799"/>
      </p:ext>
    </p:extLst>
  </p:cSld>
  <p:clrMapOvr>
    <a:masterClrMapping/>
  </p:clrMapOvr>
  <p:transition spd="med">
    <p:pull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533"/>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62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D8DD8-9B91-402A-B4F2-248F46555D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F99A7F-6082-4218-9901-C0B9B0F1E1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030926-A0B9-4C85-93B4-8D84A57E4B61}"/>
              </a:ext>
            </a:extLst>
          </p:cNvPr>
          <p:cNvSpPr>
            <a:spLocks noGrp="1"/>
          </p:cNvSpPr>
          <p:nvPr>
            <p:ph type="dt" sz="half" idx="10"/>
          </p:nvPr>
        </p:nvSpPr>
        <p:spPr/>
        <p:txBody>
          <a:bodyPr/>
          <a:lstStyle/>
          <a:p>
            <a:fld id="{0AA45847-B7E6-40E6-879A-339AF6315916}" type="datetimeFigureOut">
              <a:rPr lang="en-US" smtClean="0"/>
              <a:t>8/4/2025</a:t>
            </a:fld>
            <a:endParaRPr lang="en-US"/>
          </a:p>
        </p:txBody>
      </p:sp>
      <p:sp>
        <p:nvSpPr>
          <p:cNvPr id="5" name="Footer Placeholder 4">
            <a:extLst>
              <a:ext uri="{FF2B5EF4-FFF2-40B4-BE49-F238E27FC236}">
                <a16:creationId xmlns:a16="http://schemas.microsoft.com/office/drawing/2014/main" id="{4100E3E0-0B51-46B6-8C05-D3DAB2E077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912300-9B39-456D-AB43-618394F9CC61}"/>
              </a:ext>
            </a:extLst>
          </p:cNvPr>
          <p:cNvSpPr>
            <a:spLocks noGrp="1"/>
          </p:cNvSpPr>
          <p:nvPr>
            <p:ph type="sldNum" sz="quarter" idx="12"/>
          </p:nvPr>
        </p:nvSpPr>
        <p:spPr/>
        <p:txBody>
          <a:bodyPr/>
          <a:lstStyle/>
          <a:p>
            <a:fld id="{DD5A3C1C-4959-4170-A370-ACC200674E39}" type="slidenum">
              <a:rPr lang="en-US" smtClean="0"/>
              <a:t>‹#›</a:t>
            </a:fld>
            <a:endParaRPr lang="en-US"/>
          </a:p>
        </p:txBody>
      </p:sp>
    </p:spTree>
    <p:extLst>
      <p:ext uri="{BB962C8B-B14F-4D97-AF65-F5344CB8AC3E}">
        <p14:creationId xmlns:p14="http://schemas.microsoft.com/office/powerpoint/2010/main" val="811988732"/>
      </p:ext>
    </p:extLst>
  </p:cSld>
  <p:clrMapOvr>
    <a:masterClrMapping/>
  </p:clrMapOvr>
  <p:transition spd="med">
    <p:pull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35440-26E8-419F-B6B2-96C4DD103F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821611-493A-47BD-9DF0-6C4F435593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E9E98A-9567-41AF-98D6-A25326F8A8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DE2201-DC49-43F6-8255-3CF5432CDE23}"/>
              </a:ext>
            </a:extLst>
          </p:cNvPr>
          <p:cNvSpPr>
            <a:spLocks noGrp="1"/>
          </p:cNvSpPr>
          <p:nvPr>
            <p:ph type="dt" sz="half" idx="10"/>
          </p:nvPr>
        </p:nvSpPr>
        <p:spPr/>
        <p:txBody>
          <a:bodyPr/>
          <a:lstStyle/>
          <a:p>
            <a:fld id="{0AA45847-B7E6-40E6-879A-339AF6315916}" type="datetimeFigureOut">
              <a:rPr lang="en-US" smtClean="0"/>
              <a:t>8/4/2025</a:t>
            </a:fld>
            <a:endParaRPr lang="en-US"/>
          </a:p>
        </p:txBody>
      </p:sp>
      <p:sp>
        <p:nvSpPr>
          <p:cNvPr id="6" name="Footer Placeholder 5">
            <a:extLst>
              <a:ext uri="{FF2B5EF4-FFF2-40B4-BE49-F238E27FC236}">
                <a16:creationId xmlns:a16="http://schemas.microsoft.com/office/drawing/2014/main" id="{3785468D-B107-4520-B801-72A557DD9C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8A9BDD-BEC8-4B8E-AE90-707BD559B9B8}"/>
              </a:ext>
            </a:extLst>
          </p:cNvPr>
          <p:cNvSpPr>
            <a:spLocks noGrp="1"/>
          </p:cNvSpPr>
          <p:nvPr>
            <p:ph type="sldNum" sz="quarter" idx="12"/>
          </p:nvPr>
        </p:nvSpPr>
        <p:spPr/>
        <p:txBody>
          <a:bodyPr/>
          <a:lstStyle/>
          <a:p>
            <a:fld id="{DD5A3C1C-4959-4170-A370-ACC200674E39}" type="slidenum">
              <a:rPr lang="en-US" smtClean="0"/>
              <a:t>‹#›</a:t>
            </a:fld>
            <a:endParaRPr lang="en-US"/>
          </a:p>
        </p:txBody>
      </p:sp>
    </p:spTree>
    <p:extLst>
      <p:ext uri="{BB962C8B-B14F-4D97-AF65-F5344CB8AC3E}">
        <p14:creationId xmlns:p14="http://schemas.microsoft.com/office/powerpoint/2010/main" val="3868308634"/>
      </p:ext>
    </p:extLst>
  </p:cSld>
  <p:clrMapOvr>
    <a:masterClrMapping/>
  </p:clrMapOvr>
  <p:transition spd="med">
    <p:pull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984B0-FEE6-44BB-BF42-6F7BE7EFFD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52A418-A39E-480B-AE0B-9CBC175D8B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E9E386-6998-4665-90F2-BD7DEECECF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31C91C-A87E-4AD0-8D68-5C52EF5A12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CF9790-3882-462A-BE1B-2B37911214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FA4BC1-20EE-4F08-B2F0-1C3F3AEC2E21}"/>
              </a:ext>
            </a:extLst>
          </p:cNvPr>
          <p:cNvSpPr>
            <a:spLocks noGrp="1"/>
          </p:cNvSpPr>
          <p:nvPr>
            <p:ph type="dt" sz="half" idx="10"/>
          </p:nvPr>
        </p:nvSpPr>
        <p:spPr/>
        <p:txBody>
          <a:bodyPr/>
          <a:lstStyle/>
          <a:p>
            <a:fld id="{0AA45847-B7E6-40E6-879A-339AF6315916}" type="datetimeFigureOut">
              <a:rPr lang="en-US" smtClean="0"/>
              <a:t>8/4/2025</a:t>
            </a:fld>
            <a:endParaRPr lang="en-US"/>
          </a:p>
        </p:txBody>
      </p:sp>
      <p:sp>
        <p:nvSpPr>
          <p:cNvPr id="8" name="Footer Placeholder 7">
            <a:extLst>
              <a:ext uri="{FF2B5EF4-FFF2-40B4-BE49-F238E27FC236}">
                <a16:creationId xmlns:a16="http://schemas.microsoft.com/office/drawing/2014/main" id="{457D7278-EAD9-4B65-BE3E-45E88D2F74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173E6F-06E6-479A-8CD4-B1AB713E5218}"/>
              </a:ext>
            </a:extLst>
          </p:cNvPr>
          <p:cNvSpPr>
            <a:spLocks noGrp="1"/>
          </p:cNvSpPr>
          <p:nvPr>
            <p:ph type="sldNum" sz="quarter" idx="12"/>
          </p:nvPr>
        </p:nvSpPr>
        <p:spPr/>
        <p:txBody>
          <a:bodyPr/>
          <a:lstStyle/>
          <a:p>
            <a:fld id="{DD5A3C1C-4959-4170-A370-ACC200674E39}" type="slidenum">
              <a:rPr lang="en-US" smtClean="0"/>
              <a:t>‹#›</a:t>
            </a:fld>
            <a:endParaRPr lang="en-US"/>
          </a:p>
        </p:txBody>
      </p:sp>
    </p:spTree>
    <p:extLst>
      <p:ext uri="{BB962C8B-B14F-4D97-AF65-F5344CB8AC3E}">
        <p14:creationId xmlns:p14="http://schemas.microsoft.com/office/powerpoint/2010/main" val="1972934993"/>
      </p:ext>
    </p:extLst>
  </p:cSld>
  <p:clrMapOvr>
    <a:masterClrMapping/>
  </p:clrMapOvr>
  <p:transition spd="med">
    <p:pull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45E03-E746-4166-A4C2-01732F00F0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6C3D3E-8EF0-46C4-ABD4-ABAE334C51BC}"/>
              </a:ext>
            </a:extLst>
          </p:cNvPr>
          <p:cNvSpPr>
            <a:spLocks noGrp="1"/>
          </p:cNvSpPr>
          <p:nvPr>
            <p:ph type="dt" sz="half" idx="10"/>
          </p:nvPr>
        </p:nvSpPr>
        <p:spPr/>
        <p:txBody>
          <a:bodyPr/>
          <a:lstStyle/>
          <a:p>
            <a:fld id="{0AA45847-B7E6-40E6-879A-339AF6315916}" type="datetimeFigureOut">
              <a:rPr lang="en-US" smtClean="0"/>
              <a:t>8/4/2025</a:t>
            </a:fld>
            <a:endParaRPr lang="en-US"/>
          </a:p>
        </p:txBody>
      </p:sp>
      <p:sp>
        <p:nvSpPr>
          <p:cNvPr id="4" name="Footer Placeholder 3">
            <a:extLst>
              <a:ext uri="{FF2B5EF4-FFF2-40B4-BE49-F238E27FC236}">
                <a16:creationId xmlns:a16="http://schemas.microsoft.com/office/drawing/2014/main" id="{BE9B78AE-A7DB-4CFD-BCC5-F68464660E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CD9F85-DB98-4403-96E8-7291E662C08E}"/>
              </a:ext>
            </a:extLst>
          </p:cNvPr>
          <p:cNvSpPr>
            <a:spLocks noGrp="1"/>
          </p:cNvSpPr>
          <p:nvPr>
            <p:ph type="sldNum" sz="quarter" idx="12"/>
          </p:nvPr>
        </p:nvSpPr>
        <p:spPr/>
        <p:txBody>
          <a:bodyPr/>
          <a:lstStyle/>
          <a:p>
            <a:fld id="{DD5A3C1C-4959-4170-A370-ACC200674E39}" type="slidenum">
              <a:rPr lang="en-US" smtClean="0"/>
              <a:t>‹#›</a:t>
            </a:fld>
            <a:endParaRPr lang="en-US"/>
          </a:p>
        </p:txBody>
      </p:sp>
    </p:spTree>
    <p:extLst>
      <p:ext uri="{BB962C8B-B14F-4D97-AF65-F5344CB8AC3E}">
        <p14:creationId xmlns:p14="http://schemas.microsoft.com/office/powerpoint/2010/main" val="2362268447"/>
      </p:ext>
    </p:extLst>
  </p:cSld>
  <p:clrMapOvr>
    <a:masterClrMapping/>
  </p:clrMapOvr>
  <p:transition spd="med">
    <p:pull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DC698B-C46D-40B9-9187-D5D17A5E7A77}"/>
              </a:ext>
            </a:extLst>
          </p:cNvPr>
          <p:cNvSpPr>
            <a:spLocks noGrp="1"/>
          </p:cNvSpPr>
          <p:nvPr>
            <p:ph type="dt" sz="half" idx="10"/>
          </p:nvPr>
        </p:nvSpPr>
        <p:spPr/>
        <p:txBody>
          <a:bodyPr/>
          <a:lstStyle/>
          <a:p>
            <a:fld id="{0AA45847-B7E6-40E6-879A-339AF6315916}" type="datetimeFigureOut">
              <a:rPr lang="en-US" smtClean="0"/>
              <a:t>8/4/2025</a:t>
            </a:fld>
            <a:endParaRPr lang="en-US"/>
          </a:p>
        </p:txBody>
      </p:sp>
      <p:sp>
        <p:nvSpPr>
          <p:cNvPr id="3" name="Footer Placeholder 2">
            <a:extLst>
              <a:ext uri="{FF2B5EF4-FFF2-40B4-BE49-F238E27FC236}">
                <a16:creationId xmlns:a16="http://schemas.microsoft.com/office/drawing/2014/main" id="{6B1A4E2C-2962-4A9C-8337-2473D61079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728B86-7E9B-45EA-B303-62AE323583B2}"/>
              </a:ext>
            </a:extLst>
          </p:cNvPr>
          <p:cNvSpPr>
            <a:spLocks noGrp="1"/>
          </p:cNvSpPr>
          <p:nvPr>
            <p:ph type="sldNum" sz="quarter" idx="12"/>
          </p:nvPr>
        </p:nvSpPr>
        <p:spPr/>
        <p:txBody>
          <a:bodyPr/>
          <a:lstStyle/>
          <a:p>
            <a:fld id="{DD5A3C1C-4959-4170-A370-ACC200674E39}" type="slidenum">
              <a:rPr lang="en-US" smtClean="0"/>
              <a:t>‹#›</a:t>
            </a:fld>
            <a:endParaRPr lang="en-US"/>
          </a:p>
        </p:txBody>
      </p:sp>
    </p:spTree>
    <p:extLst>
      <p:ext uri="{BB962C8B-B14F-4D97-AF65-F5344CB8AC3E}">
        <p14:creationId xmlns:p14="http://schemas.microsoft.com/office/powerpoint/2010/main" val="1822182820"/>
      </p:ext>
    </p:extLst>
  </p:cSld>
  <p:clrMapOvr>
    <a:masterClrMapping/>
  </p:clrMapOvr>
  <p:transition spd="med">
    <p:pull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88BF9-1CCB-4FE4-9924-9EBD66F8D9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022FB6-D729-4F7A-94C3-F1B3C69DE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2E4B8F-8388-41FC-A988-B376BD08A7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FC1C5C-D66D-4221-A67E-03D564DBFBEC}"/>
              </a:ext>
            </a:extLst>
          </p:cNvPr>
          <p:cNvSpPr>
            <a:spLocks noGrp="1"/>
          </p:cNvSpPr>
          <p:nvPr>
            <p:ph type="dt" sz="half" idx="10"/>
          </p:nvPr>
        </p:nvSpPr>
        <p:spPr/>
        <p:txBody>
          <a:bodyPr/>
          <a:lstStyle/>
          <a:p>
            <a:fld id="{0AA45847-B7E6-40E6-879A-339AF6315916}" type="datetimeFigureOut">
              <a:rPr lang="en-US" smtClean="0"/>
              <a:t>8/4/2025</a:t>
            </a:fld>
            <a:endParaRPr lang="en-US"/>
          </a:p>
        </p:txBody>
      </p:sp>
      <p:sp>
        <p:nvSpPr>
          <p:cNvPr id="6" name="Footer Placeholder 5">
            <a:extLst>
              <a:ext uri="{FF2B5EF4-FFF2-40B4-BE49-F238E27FC236}">
                <a16:creationId xmlns:a16="http://schemas.microsoft.com/office/drawing/2014/main" id="{CE056AAB-607B-4FC8-A327-525565A753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ED7914-D43E-460A-8621-E8E10A779CF5}"/>
              </a:ext>
            </a:extLst>
          </p:cNvPr>
          <p:cNvSpPr>
            <a:spLocks noGrp="1"/>
          </p:cNvSpPr>
          <p:nvPr>
            <p:ph type="sldNum" sz="quarter" idx="12"/>
          </p:nvPr>
        </p:nvSpPr>
        <p:spPr/>
        <p:txBody>
          <a:bodyPr/>
          <a:lstStyle/>
          <a:p>
            <a:fld id="{DD5A3C1C-4959-4170-A370-ACC200674E39}" type="slidenum">
              <a:rPr lang="en-US" smtClean="0"/>
              <a:t>‹#›</a:t>
            </a:fld>
            <a:endParaRPr lang="en-US"/>
          </a:p>
        </p:txBody>
      </p:sp>
    </p:spTree>
    <p:extLst>
      <p:ext uri="{BB962C8B-B14F-4D97-AF65-F5344CB8AC3E}">
        <p14:creationId xmlns:p14="http://schemas.microsoft.com/office/powerpoint/2010/main" val="2341755091"/>
      </p:ext>
    </p:extLst>
  </p:cSld>
  <p:clrMapOvr>
    <a:masterClrMapping/>
  </p:clrMapOvr>
  <p:transition spd="med">
    <p:pull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51987-C9BE-40AE-AAC3-1D6BCFAB69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CB919A-2E5F-40A0-BD3C-DCC340F122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68312B-9EBA-4F5B-BB73-CB884A65D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2F519D-63E2-42B6-A17B-891EAD3F7576}"/>
              </a:ext>
            </a:extLst>
          </p:cNvPr>
          <p:cNvSpPr>
            <a:spLocks noGrp="1"/>
          </p:cNvSpPr>
          <p:nvPr>
            <p:ph type="dt" sz="half" idx="10"/>
          </p:nvPr>
        </p:nvSpPr>
        <p:spPr/>
        <p:txBody>
          <a:bodyPr/>
          <a:lstStyle/>
          <a:p>
            <a:fld id="{0AA45847-B7E6-40E6-879A-339AF6315916}" type="datetimeFigureOut">
              <a:rPr lang="en-US" smtClean="0"/>
              <a:t>8/4/2025</a:t>
            </a:fld>
            <a:endParaRPr lang="en-US"/>
          </a:p>
        </p:txBody>
      </p:sp>
      <p:sp>
        <p:nvSpPr>
          <p:cNvPr id="6" name="Footer Placeholder 5">
            <a:extLst>
              <a:ext uri="{FF2B5EF4-FFF2-40B4-BE49-F238E27FC236}">
                <a16:creationId xmlns:a16="http://schemas.microsoft.com/office/drawing/2014/main" id="{9E79F6E4-E507-4BC5-A518-16FD3D095C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A04E85-75D7-49A6-B79D-2C1BA332D7DC}"/>
              </a:ext>
            </a:extLst>
          </p:cNvPr>
          <p:cNvSpPr>
            <a:spLocks noGrp="1"/>
          </p:cNvSpPr>
          <p:nvPr>
            <p:ph type="sldNum" sz="quarter" idx="12"/>
          </p:nvPr>
        </p:nvSpPr>
        <p:spPr/>
        <p:txBody>
          <a:bodyPr/>
          <a:lstStyle/>
          <a:p>
            <a:fld id="{DD5A3C1C-4959-4170-A370-ACC200674E39}" type="slidenum">
              <a:rPr lang="en-US" smtClean="0"/>
              <a:t>‹#›</a:t>
            </a:fld>
            <a:endParaRPr lang="en-US"/>
          </a:p>
        </p:txBody>
      </p:sp>
    </p:spTree>
    <p:extLst>
      <p:ext uri="{BB962C8B-B14F-4D97-AF65-F5344CB8AC3E}">
        <p14:creationId xmlns:p14="http://schemas.microsoft.com/office/powerpoint/2010/main" val="3849060300"/>
      </p:ext>
    </p:extLst>
  </p:cSld>
  <p:clrMapOvr>
    <a:masterClrMapping/>
  </p:clrMapOvr>
  <p:transition spd="med">
    <p:pull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CED6D6-E0CF-4A77-A784-067CE87CF5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2D1A3D-DFC2-454F-913F-1B8278A11F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4B2D8A-A914-41DF-A151-3847078380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A45847-B7E6-40E6-879A-339AF6315916}" type="datetimeFigureOut">
              <a:rPr lang="en-US" smtClean="0"/>
              <a:t>8/4/2025</a:t>
            </a:fld>
            <a:endParaRPr lang="en-US"/>
          </a:p>
        </p:txBody>
      </p:sp>
      <p:sp>
        <p:nvSpPr>
          <p:cNvPr id="5" name="Footer Placeholder 4">
            <a:extLst>
              <a:ext uri="{FF2B5EF4-FFF2-40B4-BE49-F238E27FC236}">
                <a16:creationId xmlns:a16="http://schemas.microsoft.com/office/drawing/2014/main" id="{0910A79F-084F-4DBD-8483-5A52AE3B2A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467010-128D-451A-A7DB-1A8FFFA24C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5A3C1C-4959-4170-A370-ACC200674E39}" type="slidenum">
              <a:rPr lang="en-US" smtClean="0"/>
              <a:t>‹#›</a:t>
            </a:fld>
            <a:endParaRPr lang="en-US"/>
          </a:p>
        </p:txBody>
      </p:sp>
    </p:spTree>
    <p:extLst>
      <p:ext uri="{BB962C8B-B14F-4D97-AF65-F5344CB8AC3E}">
        <p14:creationId xmlns:p14="http://schemas.microsoft.com/office/powerpoint/2010/main" val="1574962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ransition spd="med">
    <p:pull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hyperlink" Target="mailto:danieco@richmond.k12.ga.us"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slideLayout" Target="../slideLayouts/slideLayout12.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5.xml"/><Relationship Id="rId9" Type="http://schemas.openxmlformats.org/officeDocument/2006/relationships/image" Target="../media/image7.png"/><Relationship Id="rId1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image" Target="../media/image18.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9.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20.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useBgFill="1">
        <p:nvSpPr>
          <p:cNvPr id="204" name="Google Shape;204;p19"/>
          <p:cNvSpPr txBox="1">
            <a:spLocks noGrp="1"/>
          </p:cNvSpPr>
          <p:nvPr>
            <p:ph type="title"/>
          </p:nvPr>
        </p:nvSpPr>
        <p:spPr>
          <a:xfrm>
            <a:off x="577166" y="874322"/>
            <a:ext cx="8917138" cy="5107203"/>
          </a:xfrm>
          <a:prstGeom prst="rect">
            <a:avLst/>
          </a:prstGeom>
        </p:spPr>
        <p:txBody>
          <a:bodyPr spcFirstLastPara="1" vert="horz" lIns="91440" tIns="45720" rIns="91440" bIns="45720" rtlCol="0" anchor="ctr" anchorCtr="0">
            <a:normAutofit/>
          </a:bodyPr>
          <a:lstStyle/>
          <a:p>
            <a:pPr algn="ctr">
              <a:spcBef>
                <a:spcPct val="0"/>
              </a:spcBef>
            </a:pPr>
            <a:r>
              <a:rPr lang="en-US" b="1" i="1" dirty="0">
                <a:latin typeface="Cavolini"/>
                <a:cs typeface="Cavolini"/>
                <a:sym typeface="Architects Daughter"/>
              </a:rPr>
              <a:t>Mrs. Daniels’ Dance Syllabus</a:t>
            </a:r>
            <a:br>
              <a:rPr lang="en-US" b="1" i="1" dirty="0">
                <a:latin typeface="Cavolini"/>
                <a:cs typeface="Cavolini"/>
              </a:rPr>
            </a:br>
            <a:r>
              <a:rPr lang="en-US" b="1" i="1" dirty="0">
                <a:latin typeface="Cavolini"/>
                <a:cs typeface="Cavolini"/>
                <a:sym typeface="Architects Daughter"/>
              </a:rPr>
              <a:t>and Class Information</a:t>
            </a:r>
            <a:br>
              <a:rPr lang="en-US" sz="3600" b="1" i="1" dirty="0">
                <a:latin typeface="Cavolini" panose="020B0502040204020203" pitchFamily="66" charset="0"/>
                <a:cs typeface="Cavolini" panose="020B0502040204020203" pitchFamily="66" charset="0"/>
              </a:rPr>
            </a:br>
            <a:br>
              <a:rPr lang="en-US" sz="2800" i="1" dirty="0">
                <a:latin typeface="Cavolini"/>
                <a:cs typeface="Cavolini"/>
              </a:rPr>
            </a:br>
            <a:r>
              <a:rPr lang="en-US" sz="2800" i="1" dirty="0">
                <a:solidFill>
                  <a:srgbClr val="951052"/>
                </a:solidFill>
                <a:latin typeface="Cavolini"/>
                <a:cs typeface="Cavolini"/>
              </a:rPr>
              <a:t>Ballet 1, Ballet 2, and </a:t>
            </a:r>
            <a:br>
              <a:rPr lang="en-US" sz="2800" i="1" dirty="0">
                <a:solidFill>
                  <a:srgbClr val="951052"/>
                </a:solidFill>
                <a:latin typeface="Cavolini"/>
                <a:cs typeface="Cavolini"/>
              </a:rPr>
            </a:br>
            <a:r>
              <a:rPr lang="en-US" sz="2800" i="1" dirty="0">
                <a:solidFill>
                  <a:srgbClr val="951052"/>
                </a:solidFill>
                <a:latin typeface="Cavolini"/>
                <a:cs typeface="Cavolini"/>
              </a:rPr>
              <a:t>Beginner Men’s Dance </a:t>
            </a:r>
            <a:endParaRPr lang="en-US" sz="3200" i="1" dirty="0">
              <a:solidFill>
                <a:srgbClr val="951052"/>
              </a:solidFill>
              <a:latin typeface="Cavolini" panose="020B0502040204020203" pitchFamily="66" charset="0"/>
              <a:cs typeface="Cavolini"/>
            </a:endParaRPr>
          </a:p>
          <a:p>
            <a:pPr algn="ctr">
              <a:spcBef>
                <a:spcPct val="0"/>
              </a:spcBef>
              <a:buClr>
                <a:schemeClr val="dk1"/>
              </a:buClr>
              <a:buSzPts val="1100"/>
            </a:pPr>
            <a:br>
              <a:rPr lang="en-US" sz="2400" b="1" i="1" dirty="0">
                <a:latin typeface="Cavolini"/>
                <a:cs typeface="Cavolini"/>
              </a:rPr>
            </a:br>
            <a:r>
              <a:rPr lang="en-US" sz="3600" b="1" i="1" dirty="0">
                <a:solidFill>
                  <a:srgbClr val="951052"/>
                </a:solidFill>
                <a:latin typeface="Cavolini"/>
                <a:cs typeface="Cavolini"/>
              </a:rPr>
              <a:t>2025-2026</a:t>
            </a:r>
            <a:endParaRPr lang="en-US" sz="3600" b="1" dirty="0">
              <a:solidFill>
                <a:srgbClr val="951052"/>
              </a:solidFill>
              <a:latin typeface="Cavolini"/>
              <a:cs typeface="Cavolini" panose="020B0502040204020203" pitchFamily="66" charset="0"/>
            </a:endParaRPr>
          </a:p>
        </p:txBody>
      </p:sp>
      <p:sp>
        <p:nvSpPr>
          <p:cNvPr id="205" name="Google Shape;205;p19"/>
          <p:cNvSpPr txBox="1">
            <a:spLocks noGrp="1"/>
          </p:cNvSpPr>
          <p:nvPr>
            <p:ph type="body" idx="1"/>
          </p:nvPr>
        </p:nvSpPr>
        <p:spPr>
          <a:xfrm>
            <a:off x="90722" y="589400"/>
            <a:ext cx="9883138" cy="4937759"/>
          </a:xfrm>
          <a:prstGeom prst="rect">
            <a:avLst/>
          </a:prstGeom>
        </p:spPr>
        <p:txBody>
          <a:bodyPr spcFirstLastPara="1" vert="horz" lIns="91440" tIns="45720" rIns="91440" bIns="45720" rtlCol="0" anchor="ctr" anchorCtr="0">
            <a:normAutofit/>
          </a:bodyPr>
          <a:lstStyle/>
          <a:p>
            <a:pPr marL="0" indent="0">
              <a:buNone/>
            </a:pPr>
            <a:endParaRPr lang="en-US" sz="5500" b="1" u="sng">
              <a:cs typeface="Calibri" panose="020F0502020204030204"/>
            </a:endParaRPr>
          </a:p>
          <a:p>
            <a:pPr marL="0" indent="-228600">
              <a:spcAft>
                <a:spcPts val="2133"/>
              </a:spcAft>
              <a:buFont typeface="Arial" panose="020B0604020202020204" pitchFamily="34" charset="0"/>
              <a:buChar char="•"/>
            </a:pPr>
            <a:endParaRPr lang="en-US" sz="1500"/>
          </a:p>
        </p:txBody>
      </p:sp>
      <p:sp>
        <p:nvSpPr>
          <p:cNvPr id="137" name="Rectangle 13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A051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FF04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Bitmoji Image">
            <a:extLst>
              <a:ext uri="{FF2B5EF4-FFF2-40B4-BE49-F238E27FC236}">
                <a16:creationId xmlns:a16="http://schemas.microsoft.com/office/drawing/2014/main" id="{248A318B-8AC2-4C1D-8198-E6F62186794C}"/>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9" b="152"/>
          <a:stretch/>
        </p:blipFill>
        <p:spPr bwMode="auto">
          <a:xfrm>
            <a:off x="8911956" y="2358912"/>
            <a:ext cx="2143615" cy="2140173"/>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cSld>
  <p:clrMapOvr>
    <a:masterClrMapping/>
  </p:clrMapOvr>
  <p:transition>
    <p:pull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2E24F-0432-49D9-B954-75D915199080}"/>
              </a:ext>
            </a:extLst>
          </p:cNvPr>
          <p:cNvSpPr>
            <a:spLocks noGrp="1"/>
          </p:cNvSpPr>
          <p:nvPr>
            <p:ph type="title"/>
          </p:nvPr>
        </p:nvSpPr>
        <p:spPr>
          <a:xfrm>
            <a:off x="143458" y="277065"/>
            <a:ext cx="11894199" cy="6366525"/>
          </a:xfrm>
        </p:spPr>
        <p:txBody>
          <a:bodyPr/>
          <a:lstStyle/>
          <a:p>
            <a:r>
              <a:rPr lang="en-US" sz="2400" b="1" u="sng" dirty="0">
                <a:latin typeface="Calibri"/>
                <a:ea typeface="Calibri"/>
                <a:cs typeface="Calibri Light"/>
              </a:rPr>
              <a:t>FURTHER DETAILS</a:t>
            </a:r>
            <a:br>
              <a:rPr lang="en-US" sz="2400" dirty="0">
                <a:latin typeface="Calibri"/>
                <a:cs typeface="Calibri Light"/>
              </a:rPr>
            </a:br>
            <a:r>
              <a:rPr lang="en-US" sz="2400" dirty="0">
                <a:latin typeface="Calibri"/>
                <a:ea typeface="Calibri"/>
                <a:cs typeface="Calibri Light"/>
              </a:rPr>
              <a:t>1. Leggings may be any brand.  I recommend avoiding designer brand leggings and going as cheap and simple as possible for the leggings.  </a:t>
            </a:r>
            <a:br>
              <a:rPr lang="en-US" sz="2400" dirty="0">
                <a:latin typeface="Calibri"/>
                <a:cs typeface="Calibri Light"/>
              </a:rPr>
            </a:br>
            <a:br>
              <a:rPr lang="en-US" sz="2400" dirty="0">
                <a:latin typeface="Calibri"/>
                <a:cs typeface="Calibri Light"/>
              </a:rPr>
            </a:br>
            <a:r>
              <a:rPr lang="en-US" sz="2400" dirty="0">
                <a:latin typeface="Calibri"/>
                <a:ea typeface="Calibri"/>
                <a:cs typeface="Calibri Light"/>
              </a:rPr>
              <a:t>2. Leotards and Ballet shoes may be purchased locally or online. </a:t>
            </a:r>
            <a:br>
              <a:rPr lang="en-US" sz="2400" dirty="0">
                <a:latin typeface="Calibri"/>
              </a:rPr>
            </a:br>
            <a:br>
              <a:rPr lang="en-US" sz="2400" dirty="0">
                <a:latin typeface="Calibri"/>
              </a:rPr>
            </a:br>
            <a:r>
              <a:rPr lang="en-US" sz="2400" dirty="0">
                <a:latin typeface="Calibri"/>
                <a:ea typeface="Calibri"/>
                <a:cs typeface="Calibri Light"/>
              </a:rPr>
              <a:t>3. If your budget allows, it may be helpful to have 2 sets of leggings/leotards (or pants/t-shirts for males) in the event you can't get them laundered over the weekend.</a:t>
            </a:r>
            <a:br>
              <a:rPr lang="en-US" sz="2400" dirty="0">
                <a:latin typeface="Calibri"/>
                <a:cs typeface="Calibri Light"/>
              </a:rPr>
            </a:br>
            <a:br>
              <a:rPr lang="en-US" sz="2400" dirty="0">
                <a:latin typeface="Calibri"/>
                <a:cs typeface="Calibri Light"/>
              </a:rPr>
            </a:br>
            <a:r>
              <a:rPr lang="en-US" sz="2400" dirty="0">
                <a:latin typeface="Calibri"/>
                <a:ea typeface="Calibri"/>
                <a:cs typeface="Calibri Light"/>
              </a:rPr>
              <a:t>4. Our local dancewear store is  "Tutus and Dance Shoes" on Davis Road. They have wonderful customer service, the owner's daughter is a DFA graduate, and many employees are DFA Dance students.  </a:t>
            </a:r>
            <a:br>
              <a:rPr lang="en-US" sz="2400" dirty="0">
                <a:latin typeface="Calibri"/>
                <a:cs typeface="Calibri Light"/>
              </a:rPr>
            </a:br>
            <a:br>
              <a:rPr lang="en-US" sz="2400" dirty="0">
                <a:latin typeface="Calibri"/>
                <a:cs typeface="Calibri Light"/>
              </a:rPr>
            </a:br>
            <a:r>
              <a:rPr lang="en-US" sz="2400" dirty="0">
                <a:latin typeface="Calibri"/>
                <a:ea typeface="Calibri"/>
                <a:cs typeface="Calibri Light"/>
              </a:rPr>
              <a:t>5. Popular online sites include but are not limited to "Discount Dance” and "Dancewear Solutions". If purchasing online please leave time for delivery and for the possibility of returns if the item doesn't fit.</a:t>
            </a:r>
            <a:br>
              <a:rPr lang="en-US" sz="2400" dirty="0">
                <a:latin typeface="Calibri"/>
                <a:cs typeface="Calibri Light"/>
              </a:rPr>
            </a:br>
            <a:br>
              <a:rPr lang="en-US" sz="2400" dirty="0">
                <a:latin typeface="Calibri"/>
                <a:cs typeface="Calibri Light"/>
              </a:rPr>
            </a:br>
            <a:r>
              <a:rPr lang="en-US" sz="2400" dirty="0">
                <a:latin typeface="Calibri"/>
                <a:ea typeface="Calibri"/>
                <a:cs typeface="Calibri Light"/>
              </a:rPr>
              <a:t>6. Students must wear their dance attire beginning </a:t>
            </a:r>
            <a:r>
              <a:rPr lang="en-US" sz="2400" b="1" u="sng" dirty="0">
                <a:latin typeface="Calibri"/>
                <a:ea typeface="Calibri"/>
                <a:cs typeface="Calibri Light"/>
              </a:rPr>
              <a:t>September 3rd.</a:t>
            </a:r>
            <a:r>
              <a:rPr lang="en-US" sz="2400" dirty="0">
                <a:latin typeface="Calibri"/>
                <a:ea typeface="Calibri"/>
                <a:cs typeface="Calibri Light"/>
              </a:rPr>
              <a:t>  Please email Mrs. Daniels with any questions or concerns (danieco@richmond.k12.ga.us)</a:t>
            </a:r>
            <a:br>
              <a:rPr lang="en-US" sz="3200" dirty="0">
                <a:latin typeface="Browallia New"/>
                <a:cs typeface="Calibri Light"/>
              </a:rPr>
            </a:br>
            <a:br>
              <a:rPr lang="en-US" dirty="0">
                <a:latin typeface="Browallia New"/>
                <a:cs typeface="Calibri Light"/>
              </a:rPr>
            </a:br>
            <a:br>
              <a:rPr lang="en-US" dirty="0">
                <a:latin typeface="Browallia New"/>
                <a:cs typeface="Calibri Light"/>
              </a:rPr>
            </a:br>
            <a:br>
              <a:rPr lang="en-US" dirty="0">
                <a:cs typeface="Calibri Light"/>
              </a:rPr>
            </a:br>
            <a:br>
              <a:rPr lang="en-US" dirty="0">
                <a:cs typeface="Calibri Light"/>
              </a:rPr>
            </a:br>
            <a:br>
              <a:rPr lang="en-US" dirty="0">
                <a:cs typeface="Calibri Light"/>
              </a:rPr>
            </a:br>
            <a:endParaRPr lang="en-US" dirty="0">
              <a:ea typeface="Calibri Light" panose="020F0302020204030204"/>
              <a:cs typeface="Calibri Light"/>
            </a:endParaRPr>
          </a:p>
        </p:txBody>
      </p:sp>
      <p:pic>
        <p:nvPicPr>
          <p:cNvPr id="6" name="Audio 5">
            <a:hlinkClick r:id="" action="ppaction://media"/>
            <a:extLst>
              <a:ext uri="{FF2B5EF4-FFF2-40B4-BE49-F238E27FC236}">
                <a16:creationId xmlns:a16="http://schemas.microsoft.com/office/drawing/2014/main" id="{03F42DE0-7448-48CD-8872-D93D967E15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60137337"/>
      </p:ext>
    </p:extLst>
  </p:cSld>
  <p:clrMapOvr>
    <a:masterClrMapping/>
  </p:clrMapOvr>
  <p:transition spd="med" advTm="102346">
    <p:pull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4"/>
          <p:cNvSpPr txBox="1">
            <a:spLocks noGrp="1"/>
          </p:cNvSpPr>
          <p:nvPr>
            <p:ph type="title"/>
          </p:nvPr>
        </p:nvSpPr>
        <p:spPr>
          <a:xfrm>
            <a:off x="415600" y="0"/>
            <a:ext cx="11360800" cy="763600"/>
          </a:xfrm>
          <a:prstGeom prst="rect">
            <a:avLst/>
          </a:prstGeom>
        </p:spPr>
        <p:txBody>
          <a:bodyPr spcFirstLastPara="1" vert="horz" wrap="square" lIns="121900" tIns="121900" rIns="121900" bIns="121900" rtlCol="0" anchor="t" anchorCtr="0">
            <a:noAutofit/>
          </a:bodyPr>
          <a:lstStyle/>
          <a:p>
            <a:pPr algn="ctr">
              <a:lnSpc>
                <a:spcPct val="150000"/>
              </a:lnSpc>
            </a:pPr>
            <a:r>
              <a:rPr lang="en" sz="3200" b="1" u="sng" dirty="0">
                <a:solidFill>
                  <a:srgbClr val="A64D79"/>
                </a:solidFill>
                <a:latin typeface="Architects Daughter"/>
                <a:ea typeface="Architects Daughter"/>
                <a:cs typeface="Architects Daughter"/>
                <a:sym typeface="Architects Daughter"/>
              </a:rPr>
              <a:t>Classroom Procedures (PART 1)</a:t>
            </a:r>
            <a:br>
              <a:rPr lang="en" sz="3200" b="1" u="sng" dirty="0">
                <a:latin typeface="Architects Daughter"/>
                <a:ea typeface="Architects Daughter"/>
                <a:cs typeface="Architects Daughter"/>
                <a:sym typeface="Architects Daughter"/>
              </a:rPr>
            </a:br>
            <a:br>
              <a:rPr lang="en" sz="3200" b="1" u="sng" dirty="0">
                <a:latin typeface="Architects Daughter"/>
                <a:ea typeface="Architects Daughter"/>
                <a:cs typeface="Architects Daughter"/>
              </a:rPr>
            </a:br>
            <a:endParaRPr sz="3200" b="1" u="sng">
              <a:latin typeface="Architects Daughter"/>
              <a:ea typeface="Architects Daughter"/>
              <a:cs typeface="Architects Daughter"/>
              <a:sym typeface="Architects Daughter"/>
            </a:endParaRPr>
          </a:p>
        </p:txBody>
      </p:sp>
      <p:sp>
        <p:nvSpPr>
          <p:cNvPr id="259" name="Google Shape;259;p24"/>
          <p:cNvSpPr txBox="1">
            <a:spLocks noGrp="1"/>
          </p:cNvSpPr>
          <p:nvPr>
            <p:ph type="body" idx="1"/>
          </p:nvPr>
        </p:nvSpPr>
        <p:spPr>
          <a:xfrm>
            <a:off x="200168" y="775587"/>
            <a:ext cx="11796228" cy="4290120"/>
          </a:xfrm>
          <a:prstGeom prst="rect">
            <a:avLst/>
          </a:prstGeom>
        </p:spPr>
        <p:txBody>
          <a:bodyPr spcFirstLastPara="1" vert="horz" wrap="square" lIns="121900" tIns="121900" rIns="121900" bIns="121900" rtlCol="0" anchor="t" anchorCtr="0">
            <a:noAutofit/>
          </a:bodyPr>
          <a:lstStyle/>
          <a:p>
            <a:pPr marL="0" indent="0">
              <a:lnSpc>
                <a:spcPct val="100000"/>
              </a:lnSpc>
              <a:buClr>
                <a:schemeClr val="dk1"/>
              </a:buClr>
              <a:buSzPts val="1100"/>
              <a:buNone/>
            </a:pPr>
            <a:endParaRPr sz="267" b="1">
              <a:solidFill>
                <a:schemeClr val="dk1"/>
              </a:solidFill>
            </a:endParaRPr>
          </a:p>
          <a:p>
            <a:pPr marL="219710" indent="0">
              <a:lnSpc>
                <a:spcPct val="100000"/>
              </a:lnSpc>
              <a:buClr>
                <a:schemeClr val="dk1"/>
              </a:buClr>
              <a:buSzPts val="1000"/>
              <a:buNone/>
            </a:pPr>
            <a:r>
              <a:rPr lang="en" sz="1600" dirty="0">
                <a:solidFill>
                  <a:schemeClr val="dk1"/>
                </a:solidFill>
              </a:rPr>
              <a:t>1. Proper attire for class is listed this document and should be worn each day beginning </a:t>
            </a:r>
            <a:r>
              <a:rPr lang="en" sz="1600" b="1" u="sng" dirty="0">
                <a:solidFill>
                  <a:schemeClr val="dk1"/>
                </a:solidFill>
              </a:rPr>
              <a:t>Wednesday, September 3r</a:t>
            </a:r>
            <a:r>
              <a:rPr lang="en" sz="1600" dirty="0">
                <a:solidFill>
                  <a:schemeClr val="dk1"/>
                </a:solidFill>
              </a:rPr>
              <a:t>d unless the teacher indicates on the Weekly Schedule on the CANVAS home page that attire is not needed on a specific day.   See “Class Expectations” for information on penalty for failure to follow this procedure. </a:t>
            </a:r>
            <a:endParaRPr lang="en" sz="1600" b="1" dirty="0">
              <a:solidFill>
                <a:schemeClr val="dk1"/>
              </a:solidFill>
              <a:ea typeface="Calibri"/>
              <a:cs typeface="Calibri"/>
            </a:endParaRPr>
          </a:p>
          <a:p>
            <a:pPr marL="219710" indent="0">
              <a:lnSpc>
                <a:spcPct val="100000"/>
              </a:lnSpc>
              <a:buClr>
                <a:schemeClr val="dk1"/>
              </a:buClr>
              <a:buSzPts val="1000"/>
              <a:buNone/>
            </a:pPr>
            <a:endParaRPr lang="en" sz="1600">
              <a:solidFill>
                <a:schemeClr val="dk1"/>
              </a:solidFill>
              <a:ea typeface="Calibri"/>
              <a:cs typeface="Calibri"/>
            </a:endParaRPr>
          </a:p>
          <a:p>
            <a:pPr marL="219710" indent="0">
              <a:lnSpc>
                <a:spcPct val="100000"/>
              </a:lnSpc>
              <a:buClr>
                <a:schemeClr val="dk1"/>
              </a:buClr>
              <a:buSzPts val="1000"/>
              <a:buNone/>
            </a:pPr>
            <a:r>
              <a:rPr lang="en" sz="1600" dirty="0">
                <a:solidFill>
                  <a:schemeClr val="dk1"/>
                </a:solidFill>
                <a:cs typeface="Calibri"/>
              </a:rPr>
              <a:t>2. Students will use the LOCKER ROOM into their attire and are given an additional 3 minutes at the beginning and end of class to do so. </a:t>
            </a:r>
            <a:r>
              <a:rPr lang="en" sz="1600" b="1" dirty="0">
                <a:solidFill>
                  <a:schemeClr val="dk1"/>
                </a:solidFill>
                <a:cs typeface="Calibri"/>
              </a:rPr>
              <a:t>Students WILL NOT be permitted to use stalls in the restroom for changing. Students found changing in the restroom will be given detention.</a:t>
            </a:r>
            <a:endParaRPr lang="en" sz="1600" b="1" dirty="0">
              <a:solidFill>
                <a:schemeClr val="dk1"/>
              </a:solidFill>
              <a:ea typeface="Calibri"/>
              <a:cs typeface="Calibri"/>
            </a:endParaRPr>
          </a:p>
          <a:p>
            <a:pPr marL="562610" indent="-342900">
              <a:lnSpc>
                <a:spcPct val="100000"/>
              </a:lnSpc>
              <a:buClr>
                <a:schemeClr val="dk1"/>
              </a:buClr>
              <a:buSzPts val="1000"/>
              <a:buFont typeface="Calibri Light" panose="020F0302020204030204"/>
              <a:buAutoNum type="arabicPeriod"/>
            </a:pPr>
            <a:endParaRPr lang="en" sz="1600">
              <a:solidFill>
                <a:schemeClr val="dk1"/>
              </a:solidFill>
              <a:ea typeface="Calibri"/>
              <a:cs typeface="Calibri"/>
            </a:endParaRPr>
          </a:p>
          <a:p>
            <a:pPr marL="219710" indent="0">
              <a:lnSpc>
                <a:spcPct val="100000"/>
              </a:lnSpc>
              <a:buClr>
                <a:schemeClr val="dk1"/>
              </a:buClr>
              <a:buSzPts val="1000"/>
              <a:buNone/>
            </a:pPr>
            <a:r>
              <a:rPr lang="en" sz="1600" dirty="0">
                <a:solidFill>
                  <a:schemeClr val="dk1"/>
                </a:solidFill>
              </a:rPr>
              <a:t>3. If you forget your clothes, you will be required to participate in class regardless of your attire.  No one may sit out simply because they do not have the proper attire for class. Not being dressed out properly will be recorded by the teacher and penalties will apply. </a:t>
            </a:r>
            <a:r>
              <a:rPr lang="en" sz="1600" u="sng" dirty="0">
                <a:solidFill>
                  <a:schemeClr val="dk1"/>
                </a:solidFill>
              </a:rPr>
              <a:t>In the event of colder weather, students may wear a SOLID BLACK long-sleeved t-shirt, cardigan, or sweatshirt at the discretion of Mrs. Daniels.  </a:t>
            </a:r>
            <a:r>
              <a:rPr lang="en" sz="1600" b="1" u="sng" dirty="0">
                <a:solidFill>
                  <a:schemeClr val="dk1"/>
                </a:solidFill>
              </a:rPr>
              <a:t>NO BAGGY OR OVERSIZED ITEMS</a:t>
            </a:r>
            <a:r>
              <a:rPr lang="en" sz="1600" u="sng" dirty="0">
                <a:solidFill>
                  <a:schemeClr val="dk1"/>
                </a:solidFill>
              </a:rPr>
              <a:t>.</a:t>
            </a:r>
            <a:endParaRPr lang="en" sz="1600" u="sng" dirty="0">
              <a:solidFill>
                <a:schemeClr val="dk1"/>
              </a:solidFill>
              <a:ea typeface="Calibri"/>
              <a:cs typeface="Calibri"/>
            </a:endParaRPr>
          </a:p>
          <a:p>
            <a:pPr marL="562610" indent="-342900">
              <a:lnSpc>
                <a:spcPct val="100000"/>
              </a:lnSpc>
              <a:buClr>
                <a:schemeClr val="dk1"/>
              </a:buClr>
              <a:buSzPts val="1000"/>
              <a:buFont typeface="+mj-lt"/>
              <a:buAutoNum type="arabicPeriod"/>
            </a:pPr>
            <a:endParaRPr lang="en" sz="1600" u="sng">
              <a:solidFill>
                <a:schemeClr val="dk1"/>
              </a:solidFill>
              <a:ea typeface="Calibri"/>
              <a:cs typeface="Calibri"/>
            </a:endParaRPr>
          </a:p>
          <a:p>
            <a:pPr marL="219710" indent="0">
              <a:lnSpc>
                <a:spcPct val="100000"/>
              </a:lnSpc>
              <a:buClr>
                <a:schemeClr val="dk1"/>
              </a:buClr>
              <a:buSzPts val="1000"/>
              <a:buNone/>
            </a:pPr>
            <a:r>
              <a:rPr lang="en" sz="1600" dirty="0">
                <a:solidFill>
                  <a:schemeClr val="dk1"/>
                </a:solidFill>
              </a:rPr>
              <a:t>4. Students’ hair should be pulled back away from the face and shoulders for both TECHNIQUE/CONDITIONING CLASSES.  </a:t>
            </a:r>
            <a:endParaRPr lang="en" sz="1600" dirty="0">
              <a:solidFill>
                <a:schemeClr val="dk1"/>
              </a:solidFill>
              <a:ea typeface="Calibri"/>
              <a:cs typeface="Calibri" panose="020F0502020204030204"/>
            </a:endParaRPr>
          </a:p>
          <a:p>
            <a:pPr marL="562610" indent="-342900">
              <a:lnSpc>
                <a:spcPct val="100000"/>
              </a:lnSpc>
              <a:buClr>
                <a:schemeClr val="dk1"/>
              </a:buClr>
              <a:buSzPts val="1000"/>
              <a:buFont typeface="Calibri Light" panose="020F0302020204030204"/>
              <a:buAutoNum type="arabicPeriod"/>
            </a:pPr>
            <a:endParaRPr lang="en" sz="1600">
              <a:solidFill>
                <a:schemeClr val="dk1"/>
              </a:solidFill>
              <a:ea typeface="Calibri"/>
              <a:cs typeface="Calibri" panose="020F0502020204030204"/>
            </a:endParaRPr>
          </a:p>
          <a:p>
            <a:pPr marL="219710" indent="0">
              <a:lnSpc>
                <a:spcPct val="100000"/>
              </a:lnSpc>
              <a:buClr>
                <a:schemeClr val="dk1"/>
              </a:buClr>
              <a:buSzPts val="1000"/>
              <a:buNone/>
            </a:pPr>
            <a:r>
              <a:rPr lang="en" sz="1600" dirty="0">
                <a:solidFill>
                  <a:schemeClr val="dk1"/>
                </a:solidFill>
              </a:rPr>
              <a:t>5. Jewlery may be worn unless it is deemed dangerous or distracting (for example: large hoop earrings, bangle bracelets, or smart watches).  </a:t>
            </a:r>
            <a:r>
              <a:rPr lang="en-US" sz="1600" dirty="0">
                <a:solidFill>
                  <a:schemeClr val="dk1"/>
                </a:solidFill>
              </a:rPr>
              <a:t>This will be at Mrs. Daniels discretion in the best interest of the dancers.</a:t>
            </a:r>
            <a:endParaRPr lang="en" sz="1600" dirty="0">
              <a:solidFill>
                <a:schemeClr val="dk1"/>
              </a:solidFill>
              <a:ea typeface="Calibri"/>
              <a:cs typeface="Calibri" panose="020F0502020204030204"/>
            </a:endParaRPr>
          </a:p>
          <a:p>
            <a:pPr marL="219710" indent="0">
              <a:lnSpc>
                <a:spcPct val="100000"/>
              </a:lnSpc>
              <a:buClr>
                <a:schemeClr val="dk1"/>
              </a:buClr>
              <a:buSzPts val="1000"/>
              <a:buNone/>
            </a:pPr>
            <a:endParaRPr lang="en" sz="1600">
              <a:solidFill>
                <a:schemeClr val="dk1"/>
              </a:solidFill>
              <a:ea typeface="Calibri"/>
              <a:cs typeface="Calibri" panose="020F0502020204030204"/>
            </a:endParaRPr>
          </a:p>
          <a:p>
            <a:pPr marL="219710" indent="0">
              <a:lnSpc>
                <a:spcPct val="100000"/>
              </a:lnSpc>
              <a:buClr>
                <a:schemeClr val="dk1"/>
              </a:buClr>
              <a:buSzPts val="1000"/>
              <a:buNone/>
            </a:pPr>
            <a:r>
              <a:rPr lang="en" sz="1600" dirty="0">
                <a:solidFill>
                  <a:schemeClr val="dk1"/>
                </a:solidFill>
              </a:rPr>
              <a:t>6. Students are to follow the daily class safety procedures established for their dance classroom.   </a:t>
            </a:r>
            <a:endParaRPr lang="en" sz="1600" dirty="0">
              <a:solidFill>
                <a:schemeClr val="dk1"/>
              </a:solidFill>
              <a:ea typeface="Calibri"/>
              <a:cs typeface="Calibri"/>
            </a:endParaRPr>
          </a:p>
          <a:p>
            <a:pPr marL="219710" indent="0">
              <a:lnSpc>
                <a:spcPct val="100000"/>
              </a:lnSpc>
              <a:buSzPts val="1000"/>
              <a:buNone/>
            </a:pPr>
            <a:endParaRPr lang="en" sz="1600">
              <a:solidFill>
                <a:schemeClr val="dk1"/>
              </a:solidFill>
              <a:ea typeface="Calibri"/>
              <a:cs typeface="Calibri"/>
            </a:endParaRPr>
          </a:p>
          <a:p>
            <a:pPr marL="219710" indent="0">
              <a:lnSpc>
                <a:spcPct val="100000"/>
              </a:lnSpc>
              <a:buNone/>
            </a:pPr>
            <a:r>
              <a:rPr lang="en" sz="1600" dirty="0">
                <a:solidFill>
                  <a:schemeClr val="dk1"/>
                </a:solidFill>
                <a:ea typeface="+mn-lt"/>
                <a:cs typeface="+mn-lt"/>
              </a:rPr>
              <a:t>7. Appropriate class decorum will be observed at all times in the classroom and the locker room.  Running, rough housing, teasing, and inappropriate talking are not permitted and will result in disciplinary actions being taken.</a:t>
            </a:r>
            <a:endParaRPr lang="en" sz="1600" dirty="0">
              <a:solidFill>
                <a:schemeClr val="dk1"/>
              </a:solidFill>
            </a:endParaRPr>
          </a:p>
          <a:p>
            <a:pPr marL="562610" indent="-342900">
              <a:lnSpc>
                <a:spcPct val="100000"/>
              </a:lnSpc>
              <a:buClr>
                <a:prstClr val="black"/>
              </a:buClr>
              <a:buSzPts val="1000"/>
              <a:buFont typeface="Calibri Light" panose="020F0302020204030204"/>
              <a:buAutoNum type="arabicPeriod"/>
            </a:pPr>
            <a:endParaRPr lang="en" sz="1600">
              <a:solidFill>
                <a:schemeClr val="dk1"/>
              </a:solidFill>
              <a:cs typeface="Calibri" panose="020F0502020204030204"/>
            </a:endParaRPr>
          </a:p>
          <a:p>
            <a:pPr marL="562610" indent="-342900">
              <a:lnSpc>
                <a:spcPct val="100000"/>
              </a:lnSpc>
              <a:buClr>
                <a:prstClr val="black"/>
              </a:buClr>
              <a:buSzPts val="1000"/>
              <a:buFont typeface="Calibri Light" panose="020F0302020204030204"/>
              <a:buAutoNum type="arabicPeriod"/>
            </a:pPr>
            <a:endParaRPr lang="en" sz="1333">
              <a:cs typeface="Calibri" panose="020F0502020204030204"/>
            </a:endParaRPr>
          </a:p>
          <a:p>
            <a:pPr marL="608965" indent="0">
              <a:lnSpc>
                <a:spcPct val="100000"/>
              </a:lnSpc>
              <a:buNone/>
            </a:pPr>
            <a:endParaRPr lang="en-US" sz="1467">
              <a:cs typeface="Calibri" panose="020F0502020204030204"/>
            </a:endParaRPr>
          </a:p>
          <a:p>
            <a:pPr marL="0" indent="0">
              <a:spcAft>
                <a:spcPts val="2133"/>
              </a:spcAft>
              <a:buNone/>
            </a:pPr>
            <a:endParaRPr lang="en-US">
              <a:cs typeface="Calibri" panose="020F0502020204030204"/>
            </a:endParaRPr>
          </a:p>
        </p:txBody>
      </p:sp>
    </p:spTree>
  </p:cSld>
  <p:clrMapOvr>
    <a:masterClrMapping/>
  </p:clrMapOvr>
  <p:transition spd="med">
    <p:pull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4"/>
          <p:cNvSpPr txBox="1">
            <a:spLocks noGrp="1"/>
          </p:cNvSpPr>
          <p:nvPr>
            <p:ph type="title"/>
          </p:nvPr>
        </p:nvSpPr>
        <p:spPr>
          <a:xfrm>
            <a:off x="415600" y="0"/>
            <a:ext cx="11360800" cy="763600"/>
          </a:xfrm>
          <a:prstGeom prst="rect">
            <a:avLst/>
          </a:prstGeom>
        </p:spPr>
        <p:txBody>
          <a:bodyPr spcFirstLastPara="1" vert="horz" wrap="square" lIns="121900" tIns="121900" rIns="121900" bIns="121900" rtlCol="0" anchor="t" anchorCtr="0">
            <a:noAutofit/>
          </a:bodyPr>
          <a:lstStyle/>
          <a:p>
            <a:pPr algn="ctr">
              <a:lnSpc>
                <a:spcPct val="150000"/>
              </a:lnSpc>
            </a:pPr>
            <a:r>
              <a:rPr lang="en" sz="3200" b="1" u="sng">
                <a:solidFill>
                  <a:srgbClr val="A64D79"/>
                </a:solidFill>
                <a:latin typeface="Architects Daughter"/>
                <a:ea typeface="Architects Daughter"/>
                <a:cs typeface="Architects Daughter"/>
                <a:sym typeface="Architects Daughter"/>
              </a:rPr>
              <a:t>Classroom Procedures (PART 2)</a:t>
            </a:r>
            <a:endParaRPr sz="3200" b="1" u="sng">
              <a:latin typeface="Architects Daughter"/>
              <a:ea typeface="Architects Daughter"/>
              <a:cs typeface="Architects Daughter"/>
              <a:sym typeface="Architects Daughter"/>
            </a:endParaRPr>
          </a:p>
        </p:txBody>
      </p:sp>
      <p:sp>
        <p:nvSpPr>
          <p:cNvPr id="259" name="Google Shape;259;p24"/>
          <p:cNvSpPr txBox="1">
            <a:spLocks noGrp="1"/>
          </p:cNvSpPr>
          <p:nvPr>
            <p:ph type="body" idx="1"/>
          </p:nvPr>
        </p:nvSpPr>
        <p:spPr>
          <a:xfrm>
            <a:off x="415600" y="572752"/>
            <a:ext cx="11360800" cy="6285248"/>
          </a:xfrm>
          <a:prstGeom prst="rect">
            <a:avLst/>
          </a:prstGeom>
        </p:spPr>
        <p:txBody>
          <a:bodyPr spcFirstLastPara="1" vert="horz" wrap="square" lIns="121900" tIns="121900" rIns="121900" bIns="121900" rtlCol="0" anchor="t" anchorCtr="0">
            <a:noAutofit/>
          </a:bodyPr>
          <a:lstStyle/>
          <a:p>
            <a:pPr marL="219710" indent="0">
              <a:lnSpc>
                <a:spcPct val="100000"/>
              </a:lnSpc>
              <a:buClr>
                <a:schemeClr val="dk1"/>
              </a:buClr>
              <a:buSzPts val="1000"/>
              <a:buNone/>
            </a:pPr>
            <a:endParaRPr lang="en" sz="1800">
              <a:solidFill>
                <a:schemeClr val="dk1"/>
              </a:solidFill>
              <a:cs typeface="Calibri"/>
            </a:endParaRPr>
          </a:p>
          <a:p>
            <a:pPr marL="219710" indent="0">
              <a:lnSpc>
                <a:spcPct val="100000"/>
              </a:lnSpc>
              <a:buClr>
                <a:schemeClr val="dk1"/>
              </a:buClr>
              <a:buSzPts val="1000"/>
              <a:buNone/>
            </a:pPr>
            <a:endParaRPr lang="en-US" sz="1800">
              <a:solidFill>
                <a:schemeClr val="dk1"/>
              </a:solidFill>
              <a:cs typeface="Calibri" panose="020F0502020204030204"/>
            </a:endParaRPr>
          </a:p>
          <a:p>
            <a:pPr marL="219710" indent="0">
              <a:lnSpc>
                <a:spcPct val="100000"/>
              </a:lnSpc>
              <a:buClr>
                <a:schemeClr val="dk1"/>
              </a:buClr>
              <a:buSzPts val="1000"/>
              <a:buNone/>
            </a:pPr>
            <a:r>
              <a:rPr lang="en-US" sz="1800" dirty="0">
                <a:solidFill>
                  <a:schemeClr val="dk1"/>
                </a:solidFill>
              </a:rPr>
              <a:t>8. The Davidson Tardy Policy will be followed as printed in the DFA Student Handbook.  To maximize our limited instructional time, tardy times are posted both in the classroom and the locker room and will be </a:t>
            </a:r>
            <a:r>
              <a:rPr lang="en-US" sz="1800" b="1" dirty="0">
                <a:solidFill>
                  <a:schemeClr val="dk1"/>
                </a:solidFill>
              </a:rPr>
              <a:t>strictly enforced</a:t>
            </a:r>
            <a:r>
              <a:rPr lang="en-US" sz="1800" dirty="0">
                <a:solidFill>
                  <a:schemeClr val="dk1"/>
                </a:solidFill>
              </a:rPr>
              <a:t>.</a:t>
            </a:r>
            <a:endParaRPr lang="en-US" sz="1800" dirty="0">
              <a:solidFill>
                <a:schemeClr val="dk1"/>
              </a:solidFill>
              <a:cs typeface="Calibri"/>
            </a:endParaRPr>
          </a:p>
          <a:p>
            <a:pPr marL="219710" indent="0">
              <a:lnSpc>
                <a:spcPct val="100000"/>
              </a:lnSpc>
              <a:buClr>
                <a:schemeClr val="dk1"/>
              </a:buClr>
              <a:buSzPts val="1000"/>
              <a:buNone/>
            </a:pPr>
            <a:endParaRPr lang="en-US" sz="1800">
              <a:solidFill>
                <a:schemeClr val="dk1"/>
              </a:solidFill>
            </a:endParaRPr>
          </a:p>
          <a:p>
            <a:pPr marL="219710" indent="0">
              <a:lnSpc>
                <a:spcPct val="100000"/>
              </a:lnSpc>
              <a:buClr>
                <a:schemeClr val="dk1"/>
              </a:buClr>
              <a:buSzPts val="1000"/>
              <a:buNone/>
            </a:pPr>
            <a:r>
              <a:rPr lang="en-US" sz="1800" dirty="0">
                <a:solidFill>
                  <a:schemeClr val="dk1"/>
                </a:solidFill>
              </a:rPr>
              <a:t>9. If you are unable to participate due to </a:t>
            </a:r>
            <a:r>
              <a:rPr lang="en-US" sz="1800" b="1" dirty="0">
                <a:solidFill>
                  <a:schemeClr val="dk1"/>
                </a:solidFill>
              </a:rPr>
              <a:t>illness*</a:t>
            </a:r>
            <a:r>
              <a:rPr lang="en-US" sz="1800" dirty="0">
                <a:solidFill>
                  <a:schemeClr val="dk1"/>
                </a:solidFill>
              </a:rPr>
              <a:t> or </a:t>
            </a:r>
            <a:r>
              <a:rPr lang="en-US" sz="1800" u="sng" dirty="0">
                <a:solidFill>
                  <a:schemeClr val="dk1"/>
                </a:solidFill>
              </a:rPr>
              <a:t>injury</a:t>
            </a:r>
            <a:r>
              <a:rPr lang="en-US" sz="1800" dirty="0">
                <a:solidFill>
                  <a:schemeClr val="dk1"/>
                </a:solidFill>
              </a:rPr>
              <a:t>, you must submit a note from a parent within 24 hours of the time of class to be excused.  If you need to sit out of class for a period more than 3 days, a note from a physician will be required.  </a:t>
            </a:r>
            <a:r>
              <a:rPr lang="en-US" sz="1800" b="1" dirty="0">
                <a:solidFill>
                  <a:schemeClr val="dk1"/>
                </a:solidFill>
              </a:rPr>
              <a:t>*Students who are too ill to dance, should remain at home. </a:t>
            </a:r>
            <a:r>
              <a:rPr lang="en-US" sz="1800" dirty="0">
                <a:solidFill>
                  <a:schemeClr val="dk1"/>
                </a:solidFill>
              </a:rPr>
              <a:t>Students sitting out are expected to observe class with their full attention and are not permitted to read, complete homework, or use technology.</a:t>
            </a:r>
            <a:endParaRPr lang="en-US" sz="1800" b="1" dirty="0">
              <a:solidFill>
                <a:schemeClr val="dk1"/>
              </a:solidFill>
              <a:cs typeface="Calibri"/>
            </a:endParaRPr>
          </a:p>
          <a:p>
            <a:pPr marL="219710" indent="0">
              <a:lnSpc>
                <a:spcPct val="100000"/>
              </a:lnSpc>
              <a:buClr>
                <a:schemeClr val="dk1"/>
              </a:buClr>
              <a:buSzPts val="1000"/>
              <a:buNone/>
            </a:pPr>
            <a:endParaRPr lang="en-US" sz="1800">
              <a:solidFill>
                <a:schemeClr val="dk1"/>
              </a:solidFill>
              <a:cs typeface="Calibri" panose="020F0502020204030204"/>
            </a:endParaRPr>
          </a:p>
          <a:p>
            <a:pPr marL="219710" indent="0">
              <a:lnSpc>
                <a:spcPct val="100000"/>
              </a:lnSpc>
              <a:buClr>
                <a:schemeClr val="dk1"/>
              </a:buClr>
              <a:buSzPts val="1000"/>
              <a:buNone/>
            </a:pPr>
            <a:r>
              <a:rPr lang="en-US" sz="1800" dirty="0">
                <a:solidFill>
                  <a:schemeClr val="dk1"/>
                </a:solidFill>
              </a:rPr>
              <a:t>10. Students who have misplaced their class attire are </a:t>
            </a:r>
            <a:r>
              <a:rPr lang="en-US" sz="1800" b="1" u="sng" dirty="0">
                <a:solidFill>
                  <a:schemeClr val="dk1"/>
                </a:solidFill>
              </a:rPr>
              <a:t>expected to replace these items in a timely manner</a:t>
            </a:r>
            <a:r>
              <a:rPr lang="en-US" sz="1800" dirty="0">
                <a:solidFill>
                  <a:schemeClr val="dk1"/>
                </a:solidFill>
              </a:rPr>
              <a:t>.  Students will be given a deadline to replace the item(s) by the instructor so that consistent grading of daily responsibilities may take place.</a:t>
            </a:r>
            <a:endParaRPr lang="en-US" sz="1800" dirty="0">
              <a:solidFill>
                <a:schemeClr val="dk1"/>
              </a:solidFill>
              <a:cs typeface="Calibri"/>
            </a:endParaRPr>
          </a:p>
          <a:p>
            <a:pPr marL="562610" indent="-342900">
              <a:lnSpc>
                <a:spcPct val="100000"/>
              </a:lnSpc>
              <a:buClr>
                <a:schemeClr val="dk1"/>
              </a:buClr>
              <a:buSzPts val="1000"/>
              <a:buFont typeface="+mj-lt"/>
              <a:buAutoNum type="arabicPeriod"/>
            </a:pPr>
            <a:endParaRPr lang="en-US" sz="1800">
              <a:solidFill>
                <a:schemeClr val="dk1"/>
              </a:solidFill>
              <a:cs typeface="Calibri"/>
            </a:endParaRPr>
          </a:p>
          <a:p>
            <a:pPr marL="0" indent="0" algn="ctr">
              <a:buClr>
                <a:schemeClr val="dk1"/>
              </a:buClr>
              <a:buSzPts val="1000"/>
              <a:buNone/>
            </a:pPr>
            <a:r>
              <a:rPr lang="en-US" sz="1800" b="1" u="sng" dirty="0">
                <a:solidFill>
                  <a:srgbClr val="FF0000"/>
                </a:solidFill>
              </a:rPr>
              <a:t>CELL PHONE POLICY:</a:t>
            </a:r>
            <a:r>
              <a:rPr lang="en-US" sz="1800" b="1" dirty="0">
                <a:solidFill>
                  <a:schemeClr val="dk1"/>
                </a:solidFill>
              </a:rPr>
              <a:t> Cell phone use</a:t>
            </a:r>
            <a:r>
              <a:rPr lang="en-US" sz="1800" dirty="0">
                <a:solidFill>
                  <a:schemeClr val="dk1"/>
                </a:solidFill>
              </a:rPr>
              <a:t> is </a:t>
            </a:r>
            <a:r>
              <a:rPr lang="en-US" sz="2000" b="1" dirty="0">
                <a:solidFill>
                  <a:schemeClr val="dk1"/>
                </a:solidFill>
              </a:rPr>
              <a:t>PROHIBITED</a:t>
            </a:r>
            <a:r>
              <a:rPr lang="en-US" sz="1800" dirty="0">
                <a:solidFill>
                  <a:schemeClr val="dk1"/>
                </a:solidFill>
              </a:rPr>
              <a:t> in the Locker Room &amp; Classroom. </a:t>
            </a:r>
            <a:r>
              <a:rPr lang="en-US" sz="1800" dirty="0">
                <a:solidFill>
                  <a:srgbClr val="2D3B45"/>
                </a:solidFill>
                <a:ea typeface="+mn-lt"/>
                <a:cs typeface="+mn-lt"/>
              </a:rPr>
              <a:t>The RCSS Student Code of Conduct, Rule 16, states that the use of cell phones, electronic communication devices, and/or accessories (including some tablets, smart watches, earbuds, and earphones) are </a:t>
            </a:r>
            <a:r>
              <a:rPr lang="en-US" sz="1800" b="1" dirty="0">
                <a:solidFill>
                  <a:srgbClr val="2D3B45"/>
                </a:solidFill>
                <a:ea typeface="+mn-lt"/>
                <a:cs typeface="+mn-lt"/>
              </a:rPr>
              <a:t>prohibited for all students at all time</a:t>
            </a:r>
            <a:r>
              <a:rPr lang="en-US" sz="1800" dirty="0">
                <a:solidFill>
                  <a:srgbClr val="2D3B45"/>
                </a:solidFill>
                <a:ea typeface="+mn-lt"/>
                <a:cs typeface="+mn-lt"/>
              </a:rPr>
              <a:t>s during the instructional day, defined as the time the student arrives on campus until the end of the school day. Penalties are described in more detail in the Code of Conduct, but they range from confiscation of the device to suspension, which would result in disciplinary probation at DFA. Personal iPads &amp; tablets are NOT allowed. </a:t>
            </a:r>
            <a:endParaRPr lang="en-US" sz="1800" b="1" dirty="0">
              <a:solidFill>
                <a:schemeClr val="dk1"/>
              </a:solidFill>
              <a:cs typeface="Calibri"/>
            </a:endParaRPr>
          </a:p>
          <a:p>
            <a:pPr marL="219710" indent="0" algn="ctr">
              <a:lnSpc>
                <a:spcPct val="100000"/>
              </a:lnSpc>
              <a:buSzPts val="1000"/>
              <a:buNone/>
            </a:pPr>
            <a:r>
              <a:rPr lang="en-US" sz="1800" dirty="0">
                <a:solidFill>
                  <a:schemeClr val="dk1"/>
                </a:solidFill>
              </a:rPr>
              <a:t>  </a:t>
            </a:r>
            <a:r>
              <a:rPr lang="en-US" sz="2400" b="1" dirty="0">
                <a:solidFill>
                  <a:schemeClr val="dk1"/>
                </a:solidFill>
              </a:rPr>
              <a:t>This will be strictly enforced.</a:t>
            </a:r>
            <a:endParaRPr lang="en-US" sz="2400" b="1" dirty="0">
              <a:solidFill>
                <a:schemeClr val="dk1"/>
              </a:solidFill>
              <a:cs typeface="Calibri"/>
            </a:endParaRPr>
          </a:p>
          <a:p>
            <a:pPr marL="608965" indent="0">
              <a:lnSpc>
                <a:spcPct val="100000"/>
              </a:lnSpc>
              <a:buNone/>
            </a:pPr>
            <a:endParaRPr lang="en-US" sz="1467">
              <a:solidFill>
                <a:schemeClr val="dk1"/>
              </a:solidFill>
              <a:cs typeface="Calibri" panose="020F0502020204030204"/>
            </a:endParaRPr>
          </a:p>
          <a:p>
            <a:pPr marL="0" indent="0">
              <a:spcAft>
                <a:spcPts val="2133"/>
              </a:spcAft>
              <a:buNone/>
            </a:pPr>
            <a:endParaRPr/>
          </a:p>
        </p:txBody>
      </p:sp>
    </p:spTree>
    <p:extLst>
      <p:ext uri="{BB962C8B-B14F-4D97-AF65-F5344CB8AC3E}">
        <p14:creationId xmlns:p14="http://schemas.microsoft.com/office/powerpoint/2010/main" val="289596076"/>
      </p:ext>
    </p:extLst>
  </p:cSld>
  <p:clrMapOvr>
    <a:masterClrMapping/>
  </p:clrMapOvr>
  <p:transition spd="med">
    <p:pull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7"/>
          <p:cNvSpPr txBox="1">
            <a:spLocks noGrp="1"/>
          </p:cNvSpPr>
          <p:nvPr>
            <p:ph type="title"/>
          </p:nvPr>
        </p:nvSpPr>
        <p:spPr>
          <a:xfrm>
            <a:off x="415600" y="-214648"/>
            <a:ext cx="11360800" cy="763600"/>
          </a:xfrm>
          <a:prstGeom prst="rect">
            <a:avLst/>
          </a:prstGeom>
        </p:spPr>
        <p:txBody>
          <a:bodyPr spcFirstLastPara="1" vert="horz" wrap="square" lIns="121900" tIns="121900" rIns="121900" bIns="121900" rtlCol="0" anchor="t" anchorCtr="0">
            <a:noAutofit/>
          </a:bodyPr>
          <a:lstStyle/>
          <a:p>
            <a:pPr algn="ctr">
              <a:lnSpc>
                <a:spcPct val="150000"/>
              </a:lnSpc>
            </a:pPr>
            <a:r>
              <a:rPr lang="en" sz="3200" b="1" u="sng">
                <a:solidFill>
                  <a:srgbClr val="A64D79"/>
                </a:solidFill>
                <a:latin typeface="Architects Daughter"/>
                <a:ea typeface="Architects Daughter"/>
                <a:cs typeface="Architects Daughter"/>
              </a:rPr>
              <a:t>Grading Criteria (PART 1)</a:t>
            </a:r>
          </a:p>
        </p:txBody>
      </p:sp>
      <p:sp>
        <p:nvSpPr>
          <p:cNvPr id="277" name="Google Shape;277;p27"/>
          <p:cNvSpPr txBox="1">
            <a:spLocks noGrp="1"/>
          </p:cNvSpPr>
          <p:nvPr>
            <p:ph type="body" idx="1"/>
          </p:nvPr>
        </p:nvSpPr>
        <p:spPr>
          <a:xfrm>
            <a:off x="415600" y="763600"/>
            <a:ext cx="11360800" cy="6024914"/>
          </a:xfrm>
          <a:prstGeom prst="rect">
            <a:avLst/>
          </a:prstGeom>
        </p:spPr>
        <p:txBody>
          <a:bodyPr spcFirstLastPara="1" vert="horz" wrap="square" lIns="121900" tIns="121900" rIns="121900" bIns="121900" rtlCol="0" anchor="t" anchorCtr="0">
            <a:noAutofit/>
          </a:bodyPr>
          <a:lstStyle/>
          <a:p>
            <a:pPr marL="211455" indent="0">
              <a:lnSpc>
                <a:spcPct val="100000"/>
              </a:lnSpc>
              <a:buClr>
                <a:schemeClr val="dk1"/>
              </a:buClr>
              <a:buSzPts val="1100"/>
              <a:buNone/>
            </a:pPr>
            <a:endParaRPr lang="en" sz="1600">
              <a:solidFill>
                <a:schemeClr val="dk1"/>
              </a:solidFill>
              <a:ea typeface="+mn-lt"/>
              <a:cs typeface="+mn-lt"/>
            </a:endParaRPr>
          </a:p>
          <a:p>
            <a:pPr marL="608965" indent="-456565">
              <a:lnSpc>
                <a:spcPct val="100000"/>
              </a:lnSpc>
              <a:buClr>
                <a:schemeClr val="dk1"/>
              </a:buClr>
              <a:buSzPts val="1100"/>
              <a:buFont typeface="Arial"/>
            </a:pPr>
            <a:endParaRPr lang="en" sz="1600">
              <a:solidFill>
                <a:schemeClr val="dk1"/>
              </a:solidFill>
              <a:cs typeface="Calibri" panose="020F0502020204030204"/>
            </a:endParaRPr>
          </a:p>
          <a:p>
            <a:pPr marL="608965" indent="-456565">
              <a:lnSpc>
                <a:spcPct val="100000"/>
              </a:lnSpc>
              <a:buClr>
                <a:schemeClr val="dk1"/>
              </a:buClr>
              <a:buSzPts val="1100"/>
            </a:pPr>
            <a:endParaRPr lang="en" sz="1600">
              <a:solidFill>
                <a:schemeClr val="dk1"/>
              </a:solidFill>
              <a:cs typeface="Calibri" panose="020F0502020204030204"/>
            </a:endParaRPr>
          </a:p>
          <a:p>
            <a:pPr marL="608965" indent="-456565">
              <a:lnSpc>
                <a:spcPct val="100000"/>
              </a:lnSpc>
              <a:buClr>
                <a:schemeClr val="dk1"/>
              </a:buClr>
              <a:buSzPts val="1100"/>
            </a:pPr>
            <a:endParaRPr lang="en-US" sz="1600">
              <a:solidFill>
                <a:schemeClr val="dk1"/>
              </a:solidFill>
              <a:cs typeface="Calibri" panose="020F0502020204030204"/>
            </a:endParaRPr>
          </a:p>
          <a:p>
            <a:pPr marL="608965" indent="-397510">
              <a:lnSpc>
                <a:spcPct val="100000"/>
              </a:lnSpc>
              <a:buClr>
                <a:schemeClr val="dk1"/>
              </a:buClr>
              <a:buSzPts val="1100"/>
            </a:pPr>
            <a:endParaRPr lang="en" sz="1600" b="1" u="sng">
              <a:solidFill>
                <a:schemeClr val="dk1"/>
              </a:solidFill>
              <a:cs typeface="Calibri" panose="020F0502020204030204"/>
            </a:endParaRPr>
          </a:p>
        </p:txBody>
      </p:sp>
      <p:sp>
        <p:nvSpPr>
          <p:cNvPr id="2" name="TextBox 1">
            <a:extLst>
              <a:ext uri="{FF2B5EF4-FFF2-40B4-BE49-F238E27FC236}">
                <a16:creationId xmlns:a16="http://schemas.microsoft.com/office/drawing/2014/main" id="{D7C3E1CA-AE3E-664E-3092-B20705C2727E}"/>
              </a:ext>
            </a:extLst>
          </p:cNvPr>
          <p:cNvSpPr txBox="1"/>
          <p:nvPr/>
        </p:nvSpPr>
        <p:spPr>
          <a:xfrm>
            <a:off x="216795" y="549499"/>
            <a:ext cx="11597425" cy="70173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u="sng" dirty="0">
                <a:solidFill>
                  <a:srgbClr val="FF0000"/>
                </a:solidFill>
                <a:latin typeface="Calibri"/>
                <a:cs typeface="Calibri"/>
              </a:rPr>
              <a:t>LATE WORK POLICY</a:t>
            </a:r>
            <a:r>
              <a:rPr lang="en-US" dirty="0">
                <a:solidFill>
                  <a:srgbClr val="000000"/>
                </a:solidFill>
                <a:latin typeface="Calibri"/>
                <a:cs typeface="Calibri"/>
              </a:rPr>
              <a:t>: </a:t>
            </a:r>
            <a:r>
              <a:rPr lang="en-US" dirty="0">
                <a:solidFill>
                  <a:srgbClr val="2D3B45"/>
                </a:solidFill>
                <a:ea typeface="+mn-lt"/>
                <a:cs typeface="+mn-lt"/>
              </a:rPr>
              <a:t>All work should be submitted on the </a:t>
            </a:r>
            <a:r>
              <a:rPr lang="en-US" b="1" dirty="0">
                <a:solidFill>
                  <a:srgbClr val="2D3B45"/>
                </a:solidFill>
                <a:ea typeface="+mn-lt"/>
                <a:cs typeface="+mn-lt"/>
              </a:rPr>
              <a:t>DUE DATE </a:t>
            </a:r>
            <a:r>
              <a:rPr lang="en-US" dirty="0">
                <a:solidFill>
                  <a:srgbClr val="2D3B45"/>
                </a:solidFill>
                <a:ea typeface="+mn-lt"/>
                <a:cs typeface="+mn-lt"/>
              </a:rPr>
              <a:t>as notified in class or online. </a:t>
            </a:r>
            <a:r>
              <a:rPr lang="en-US" i="1" dirty="0">
                <a:solidFill>
                  <a:srgbClr val="2D3B45"/>
                </a:solidFill>
                <a:ea typeface="+mn-lt"/>
                <a:cs typeface="+mn-lt"/>
              </a:rPr>
              <a:t>Each submission day after the due date will incur a </a:t>
            </a:r>
            <a:r>
              <a:rPr lang="en-US" b="1" i="1" dirty="0">
                <a:solidFill>
                  <a:srgbClr val="2D3B45"/>
                </a:solidFill>
                <a:ea typeface="+mn-lt"/>
                <a:cs typeface="+mn-lt"/>
              </a:rPr>
              <a:t>5% grade penalty</a:t>
            </a:r>
            <a:r>
              <a:rPr lang="en-US" i="1" dirty="0">
                <a:solidFill>
                  <a:srgbClr val="2D3B45"/>
                </a:solidFill>
                <a:ea typeface="+mn-lt"/>
                <a:cs typeface="+mn-lt"/>
              </a:rPr>
              <a:t>, up to a maximum 25% penalty.</a:t>
            </a:r>
            <a:r>
              <a:rPr lang="en-US" dirty="0">
                <a:solidFill>
                  <a:srgbClr val="2D3B45"/>
                </a:solidFill>
                <a:ea typeface="+mn-lt"/>
                <a:cs typeface="+mn-lt"/>
              </a:rPr>
              <a:t> Any grade penalty incurred will be indicated in Canvas and Infinite Campus. Work that is not submitted after the 5-day window will be marked as “Missing” in Canvas and Infinite Campus and will earn zero points. </a:t>
            </a:r>
            <a:endParaRPr lang="en-US" dirty="0">
              <a:solidFill>
                <a:srgbClr val="000000"/>
              </a:solidFill>
              <a:latin typeface="Calibri"/>
              <a:cs typeface="Calibri"/>
            </a:endParaRPr>
          </a:p>
          <a:p>
            <a:r>
              <a:rPr lang="en-US" b="1" u="sng" dirty="0">
                <a:solidFill>
                  <a:srgbClr val="FF0000"/>
                </a:solidFill>
                <a:latin typeface="Calibri"/>
                <a:cs typeface="Calibri"/>
              </a:rPr>
              <a:t>ACADEMIC DISHONESTY POLICY:</a:t>
            </a:r>
            <a:endParaRPr lang="en-US" dirty="0"/>
          </a:p>
          <a:p>
            <a:r>
              <a:rPr lang="en-US" dirty="0">
                <a:solidFill>
                  <a:srgbClr val="2D3B45"/>
                </a:solidFill>
                <a:ea typeface="+mn-lt"/>
                <a:cs typeface="+mn-lt"/>
              </a:rPr>
              <a:t>The RCSS Student Code of Conduct, Rule 1(A)(t), states that no student shall cheat, alter records, plagiarize, receive unauthorized assistance (</a:t>
            </a:r>
            <a:r>
              <a:rPr lang="en-US" i="1" dirty="0">
                <a:solidFill>
                  <a:srgbClr val="2D3B45"/>
                </a:solidFill>
                <a:ea typeface="+mn-lt"/>
                <a:cs typeface="+mn-lt"/>
              </a:rPr>
              <a:t>including the use of AI when prohibited</a:t>
            </a:r>
            <a:r>
              <a:rPr lang="en-US" dirty="0">
                <a:solidFill>
                  <a:srgbClr val="2D3B45"/>
                </a:solidFill>
                <a:ea typeface="+mn-lt"/>
                <a:cs typeface="+mn-lt"/>
              </a:rPr>
              <a:t>) or assist another in any type of academic dishonesty. The determination that a student has engaged in academic dishonesty will be based on the judgment of the classroom teacher and a supervising administrator, taking into consideration any written materials, observation, or information from witnesses.  </a:t>
            </a:r>
            <a:r>
              <a:rPr lang="en-US" b="1" i="1" dirty="0">
                <a:solidFill>
                  <a:srgbClr val="2D3B45"/>
                </a:solidFill>
                <a:ea typeface="+mn-lt"/>
                <a:cs typeface="+mn-lt"/>
              </a:rPr>
              <a:t>Students found to have engaged in academic dishonesty will receive 3 hours of detention.</a:t>
            </a:r>
            <a:r>
              <a:rPr lang="en-US" i="1" dirty="0">
                <a:solidFill>
                  <a:srgbClr val="2D3B45"/>
                </a:solidFill>
                <a:ea typeface="+mn-lt"/>
                <a:cs typeface="+mn-lt"/>
              </a:rPr>
              <a:t> Additionally, the task will be entered as an incomplete and the student is required to re-do the assignment or re-take the assessment.</a:t>
            </a:r>
            <a:r>
              <a:rPr lang="en-US" dirty="0">
                <a:solidFill>
                  <a:srgbClr val="2D3B45"/>
                </a:solidFill>
                <a:ea typeface="+mn-lt"/>
                <a:cs typeface="+mn-lt"/>
              </a:rPr>
              <a:t> </a:t>
            </a:r>
            <a:endParaRPr lang="en-US" dirty="0">
              <a:cs typeface="Calibri"/>
            </a:endParaRPr>
          </a:p>
          <a:p>
            <a:r>
              <a:rPr lang="en-US" b="1" u="sng" dirty="0">
                <a:solidFill>
                  <a:srgbClr val="FF0000"/>
                </a:solidFill>
                <a:ea typeface="+mn-lt"/>
                <a:cs typeface="+mn-lt"/>
              </a:rPr>
              <a:t>RELEARN AND REASSESSMENT:</a:t>
            </a:r>
            <a:endParaRPr lang="en-US" dirty="0">
              <a:solidFill>
                <a:srgbClr val="000000"/>
              </a:solidFill>
              <a:ea typeface="+mn-lt"/>
              <a:cs typeface="+mn-lt"/>
            </a:endParaRPr>
          </a:p>
          <a:p>
            <a:r>
              <a:rPr lang="en-US" b="1" dirty="0">
                <a:solidFill>
                  <a:srgbClr val="2D3B45"/>
                </a:solidFill>
                <a:ea typeface="+mn-lt"/>
                <a:cs typeface="+mn-lt"/>
              </a:rPr>
              <a:t>(R&amp;R)</a:t>
            </a:r>
            <a:r>
              <a:rPr lang="en-US" dirty="0">
                <a:solidFill>
                  <a:srgbClr val="2D3B45"/>
                </a:solidFill>
                <a:ea typeface="+mn-lt"/>
                <a:cs typeface="+mn-lt"/>
              </a:rPr>
              <a:t> opportunities are offered to remediate unsatisfactory scores on </a:t>
            </a:r>
            <a:r>
              <a:rPr lang="en-US" b="1" dirty="0">
                <a:solidFill>
                  <a:srgbClr val="2D3B45"/>
                </a:solidFill>
                <a:ea typeface="+mn-lt"/>
                <a:cs typeface="+mn-lt"/>
              </a:rPr>
              <a:t>MAJOR</a:t>
            </a:r>
            <a:r>
              <a:rPr lang="en-US" dirty="0">
                <a:solidFill>
                  <a:srgbClr val="2D3B45"/>
                </a:solidFill>
                <a:ea typeface="+mn-lt"/>
                <a:cs typeface="+mn-lt"/>
              </a:rPr>
              <a:t> grades. These opportunities are offered </a:t>
            </a:r>
            <a:r>
              <a:rPr lang="en-US" b="1" dirty="0">
                <a:solidFill>
                  <a:srgbClr val="2D3B45"/>
                </a:solidFill>
                <a:ea typeface="+mn-lt"/>
                <a:cs typeface="+mn-lt"/>
              </a:rPr>
              <a:t>once</a:t>
            </a:r>
            <a:r>
              <a:rPr lang="en-US" dirty="0">
                <a:solidFill>
                  <a:srgbClr val="2D3B45"/>
                </a:solidFill>
                <a:ea typeface="+mn-lt"/>
                <a:cs typeface="+mn-lt"/>
              </a:rPr>
              <a:t> per assignment, but each R&amp;R plan (including the reassessment itself) must be completed within </a:t>
            </a:r>
            <a:r>
              <a:rPr lang="en-US" b="1" dirty="0">
                <a:solidFill>
                  <a:srgbClr val="2D3B45"/>
                </a:solidFill>
                <a:ea typeface="+mn-lt"/>
                <a:cs typeface="+mn-lt"/>
              </a:rPr>
              <a:t>seven school days </a:t>
            </a:r>
            <a:r>
              <a:rPr lang="en-US" dirty="0">
                <a:solidFill>
                  <a:srgbClr val="2D3B45"/>
                </a:solidFill>
                <a:ea typeface="+mn-lt"/>
                <a:cs typeface="+mn-lt"/>
              </a:rPr>
              <a:t>of receipt of the original grade. The R&amp;R form indicates the requirements that must be met to be eligible for the opportunity. </a:t>
            </a:r>
            <a:endParaRPr lang="en-US">
              <a:ea typeface="Calibri"/>
              <a:cs typeface="Calibri" panose="020F0502020204030204"/>
            </a:endParaRPr>
          </a:p>
          <a:p>
            <a:r>
              <a:rPr lang="en-US" b="1" u="sng" dirty="0">
                <a:solidFill>
                  <a:srgbClr val="FF0000"/>
                </a:solidFill>
                <a:ea typeface="+mn-lt"/>
                <a:cs typeface="+mn-lt"/>
              </a:rPr>
              <a:t>MAKE-UP WORK:</a:t>
            </a:r>
            <a:endParaRPr lang="en-US" u="sng" dirty="0">
              <a:solidFill>
                <a:srgbClr val="FF0000"/>
              </a:solidFill>
              <a:ea typeface="+mn-lt"/>
              <a:cs typeface="+mn-lt"/>
            </a:endParaRPr>
          </a:p>
          <a:p>
            <a:r>
              <a:rPr lang="en-US" dirty="0">
                <a:solidFill>
                  <a:srgbClr val="2D3B45"/>
                </a:solidFill>
                <a:ea typeface="+mn-lt"/>
                <a:cs typeface="+mn-lt"/>
              </a:rPr>
              <a:t>Students are expected to make-up assignments and assessments that were missed due to absence from school. Students are responsible for asking teachers for the make-up work upon returning to class. Make-up work should be completed by the student within the time specified by the teacher. Teachers should provide reasonable timelines for completing make-up work. Generally, such work should be completed within 5 days of returning to school. A student should not be required to take a quiz or test on their first day back to school if the assessment was first-announced during their absence. Graded assignments should be scored to accurately reflect the level of mastery of standards. </a:t>
            </a:r>
            <a:endParaRPr lang="en-US">
              <a:cs typeface="Calibri" panose="020F0502020204030204"/>
            </a:endParaRPr>
          </a:p>
          <a:p>
            <a:endParaRPr lang="en-US" dirty="0">
              <a:solidFill>
                <a:srgbClr val="000000"/>
              </a:solidFill>
              <a:latin typeface="Calibri"/>
              <a:cs typeface="Calibri"/>
            </a:endParaRPr>
          </a:p>
          <a:p>
            <a:pPr marL="285750" indent="-285750">
              <a:buFont typeface="Arial"/>
              <a:buChar char="•"/>
            </a:pPr>
            <a:endParaRPr lang="en-US">
              <a:solidFill>
                <a:srgbClr val="2D3B45"/>
              </a:solidFill>
              <a:latin typeface="Lato Extended"/>
            </a:endParaRPr>
          </a:p>
        </p:txBody>
      </p:sp>
    </p:spTree>
    <p:extLst>
      <p:ext uri="{BB962C8B-B14F-4D97-AF65-F5344CB8AC3E}">
        <p14:creationId xmlns:p14="http://schemas.microsoft.com/office/powerpoint/2010/main" val="990150"/>
      </p:ext>
    </p:extLst>
  </p:cSld>
  <p:clrMapOvr>
    <a:masterClrMapping/>
  </p:clrMapOvr>
  <p:transition spd="med">
    <p:pull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5"/>
          <p:cNvSpPr txBox="1">
            <a:spLocks noGrp="1"/>
          </p:cNvSpPr>
          <p:nvPr>
            <p:ph type="title"/>
          </p:nvPr>
        </p:nvSpPr>
        <p:spPr>
          <a:xfrm>
            <a:off x="415600" y="-276446"/>
            <a:ext cx="11360800" cy="763600"/>
          </a:xfrm>
          <a:prstGeom prst="rect">
            <a:avLst/>
          </a:prstGeom>
        </p:spPr>
        <p:txBody>
          <a:bodyPr spcFirstLastPara="1" vert="horz" wrap="square" lIns="121900" tIns="121900" rIns="121900" bIns="121900" rtlCol="0" anchor="t" anchorCtr="0">
            <a:noAutofit/>
          </a:bodyPr>
          <a:lstStyle/>
          <a:p>
            <a:pPr algn="ctr">
              <a:lnSpc>
                <a:spcPct val="150000"/>
              </a:lnSpc>
            </a:pPr>
            <a:r>
              <a:rPr lang="en" sz="3200" b="1" u="sng">
                <a:solidFill>
                  <a:srgbClr val="A64D79"/>
                </a:solidFill>
                <a:latin typeface="Architects Daughter"/>
                <a:ea typeface="Architects Daughter"/>
                <a:cs typeface="Architects Daughter"/>
                <a:sym typeface="Architects Daughter"/>
              </a:rPr>
              <a:t>Grading Criteria (PART 2)</a:t>
            </a:r>
            <a:endParaRPr sz="3200" b="1" u="sng">
              <a:latin typeface="Architects Daughter"/>
              <a:ea typeface="Architects Daughter"/>
              <a:cs typeface="Architects Daughter"/>
              <a:sym typeface="Architects Daughter"/>
            </a:endParaRPr>
          </a:p>
        </p:txBody>
      </p:sp>
      <p:sp>
        <p:nvSpPr>
          <p:cNvPr id="265" name="Google Shape;265;p25"/>
          <p:cNvSpPr txBox="1">
            <a:spLocks noGrp="1"/>
          </p:cNvSpPr>
          <p:nvPr>
            <p:ph type="body" idx="1"/>
          </p:nvPr>
        </p:nvSpPr>
        <p:spPr>
          <a:xfrm>
            <a:off x="415600" y="487154"/>
            <a:ext cx="11360800" cy="6191173"/>
          </a:xfrm>
          <a:prstGeom prst="rect">
            <a:avLst/>
          </a:prstGeom>
        </p:spPr>
        <p:txBody>
          <a:bodyPr spcFirstLastPara="1" vert="horz" wrap="square" lIns="121900" tIns="121900" rIns="121900" bIns="121900" rtlCol="0" anchor="t" anchorCtr="0">
            <a:noAutofit/>
          </a:bodyPr>
          <a:lstStyle/>
          <a:p>
            <a:pPr marL="0" indent="0">
              <a:lnSpc>
                <a:spcPct val="100000"/>
              </a:lnSpc>
              <a:buSzPts val="1100"/>
              <a:buNone/>
            </a:pPr>
            <a:r>
              <a:rPr lang="en" sz="1800" b="1" dirty="0">
                <a:solidFill>
                  <a:schemeClr val="dk1"/>
                </a:solidFill>
              </a:rPr>
              <a:t>Semester numerical averages are based upon the following two categories of criteria</a:t>
            </a:r>
            <a:r>
              <a:rPr lang="en" sz="1800" dirty="0">
                <a:solidFill>
                  <a:schemeClr val="dk1"/>
                </a:solidFill>
              </a:rPr>
              <a:t>:</a:t>
            </a:r>
            <a:endParaRPr lang="en-US" sz="1800" dirty="0">
              <a:solidFill>
                <a:schemeClr val="dk1"/>
              </a:solidFill>
              <a:cs typeface="Calibri"/>
            </a:endParaRPr>
          </a:p>
          <a:p>
            <a:pPr marL="1523365" indent="0">
              <a:lnSpc>
                <a:spcPct val="100000"/>
              </a:lnSpc>
              <a:buClr>
                <a:schemeClr val="dk1"/>
              </a:buClr>
              <a:buSzPts val="1100"/>
              <a:buNone/>
            </a:pPr>
            <a:endParaRPr lang="en" sz="1400" b="1">
              <a:solidFill>
                <a:schemeClr val="dk1"/>
              </a:solidFill>
              <a:cs typeface="Calibri" panose="020F0502020204030204"/>
            </a:endParaRPr>
          </a:p>
          <a:p>
            <a:pPr marL="608965" indent="-405765">
              <a:lnSpc>
                <a:spcPct val="100000"/>
              </a:lnSpc>
              <a:buClr>
                <a:schemeClr val="dk1"/>
              </a:buClr>
              <a:buSzPts val="1200"/>
              <a:buFont typeface="Nunito"/>
              <a:buChar char="●"/>
            </a:pPr>
            <a:r>
              <a:rPr lang="en" sz="1800" b="1" u="sng" dirty="0">
                <a:solidFill>
                  <a:srgbClr val="674EA7"/>
                </a:solidFill>
                <a:latin typeface="Syncopate"/>
                <a:ea typeface="Syncopate"/>
                <a:cs typeface="Syncopate"/>
                <a:sym typeface="Syncopate"/>
              </a:rPr>
              <a:t>CATEGORY #1</a:t>
            </a:r>
            <a:r>
              <a:rPr lang="en" sz="1800" b="1" dirty="0">
                <a:solidFill>
                  <a:srgbClr val="674EA7"/>
                </a:solidFill>
                <a:latin typeface="Syncopate"/>
                <a:ea typeface="Syncopate"/>
                <a:cs typeface="Syncopate"/>
                <a:sym typeface="Syncopate"/>
              </a:rPr>
              <a:t>:</a:t>
            </a:r>
            <a:r>
              <a:rPr lang="en" sz="1800" b="1" dirty="0">
                <a:solidFill>
                  <a:schemeClr val="dk1"/>
                </a:solidFill>
                <a:latin typeface="Nunito"/>
                <a:ea typeface="Nunito"/>
                <a:cs typeface="Nunito"/>
                <a:sym typeface="Nunito"/>
              </a:rPr>
              <a:t> "Major Grades" </a:t>
            </a:r>
            <a:r>
              <a:rPr lang="en" sz="1800" b="1" dirty="0">
                <a:solidFill>
                  <a:srgbClr val="674EA7"/>
                </a:solidFill>
                <a:latin typeface="Syncopate"/>
                <a:ea typeface="Syncopate"/>
                <a:cs typeface="Syncopate"/>
                <a:sym typeface="Syncopate"/>
              </a:rPr>
              <a:t>(40%)</a:t>
            </a:r>
            <a:r>
              <a:rPr lang="en" sz="1800" b="1" dirty="0">
                <a:solidFill>
                  <a:schemeClr val="dk1"/>
                </a:solidFill>
                <a:latin typeface="Nunito"/>
                <a:ea typeface="Nunito"/>
                <a:cs typeface="Nunito"/>
                <a:sym typeface="Nunito"/>
              </a:rPr>
              <a:t>:</a:t>
            </a:r>
            <a:r>
              <a:rPr lang="en" sz="1800" b="1" dirty="0">
                <a:solidFill>
                  <a:schemeClr val="dk1"/>
                </a:solidFill>
                <a:latin typeface="Nunito"/>
                <a:ea typeface="+mn-lt"/>
                <a:cs typeface="+mn-lt"/>
              </a:rPr>
              <a:t> </a:t>
            </a:r>
            <a:r>
              <a:rPr lang="en" sz="1200" i="1" dirty="0">
                <a:solidFill>
                  <a:srgbClr val="2D3B45"/>
                </a:solidFill>
                <a:ea typeface="+mn-lt"/>
                <a:cs typeface="+mn-lt"/>
              </a:rPr>
              <a:t>Examples include unit tests, essays, research papers, project-based assignments, and</a:t>
            </a:r>
            <a:br>
              <a:rPr lang="en" sz="1200" i="1" dirty="0">
                <a:ea typeface="+mn-lt"/>
                <a:cs typeface="+mn-lt"/>
              </a:rPr>
            </a:br>
            <a:r>
              <a:rPr lang="en" sz="1200" i="1" dirty="0">
                <a:solidFill>
                  <a:srgbClr val="2D3B45"/>
                </a:solidFill>
                <a:ea typeface="+mn-lt"/>
                <a:cs typeface="+mn-lt"/>
              </a:rPr>
              <a:t>other culminating assessments to measure mastery of standards that comprise a unit of study. Minimum number of major grades per 6-week progress report period = 2</a:t>
            </a:r>
            <a:endParaRPr lang="en" sz="1200">
              <a:ea typeface="Calibri"/>
              <a:cs typeface="Calibri" panose="020F0502020204030204"/>
            </a:endParaRPr>
          </a:p>
          <a:p>
            <a:pPr marL="1218565" lvl="1" indent="-380365">
              <a:lnSpc>
                <a:spcPct val="100000"/>
              </a:lnSpc>
              <a:spcBef>
                <a:spcPts val="0"/>
              </a:spcBef>
              <a:buClr>
                <a:schemeClr val="dk1"/>
              </a:buClr>
              <a:buSzPts val="900"/>
            </a:pPr>
            <a:r>
              <a:rPr lang="en" sz="1400" dirty="0">
                <a:solidFill>
                  <a:schemeClr val="dk1"/>
                </a:solidFill>
              </a:rPr>
              <a:t>Written tests</a:t>
            </a:r>
            <a:endParaRPr sz="1400">
              <a:solidFill>
                <a:schemeClr val="dk1"/>
              </a:solidFill>
              <a:ea typeface="Calibri"/>
              <a:cs typeface="Calibri" panose="020F0502020204030204"/>
            </a:endParaRPr>
          </a:p>
          <a:p>
            <a:pPr marL="1218565" lvl="1" indent="-380365">
              <a:lnSpc>
                <a:spcPct val="100000"/>
              </a:lnSpc>
              <a:spcBef>
                <a:spcPts val="0"/>
              </a:spcBef>
              <a:buClr>
                <a:schemeClr val="dk1"/>
              </a:buClr>
              <a:buSzPts val="900"/>
            </a:pPr>
            <a:r>
              <a:rPr lang="en" sz="1400" dirty="0">
                <a:solidFill>
                  <a:schemeClr val="dk1"/>
                </a:solidFill>
              </a:rPr>
              <a:t>Long-term written assignments</a:t>
            </a:r>
            <a:endParaRPr sz="1400">
              <a:solidFill>
                <a:schemeClr val="dk1"/>
              </a:solidFill>
              <a:ea typeface="Calibri"/>
              <a:cs typeface="Calibri" panose="020F0502020204030204"/>
            </a:endParaRPr>
          </a:p>
          <a:p>
            <a:pPr marL="1218565" lvl="1" indent="-380365">
              <a:lnSpc>
                <a:spcPct val="100000"/>
              </a:lnSpc>
              <a:spcBef>
                <a:spcPts val="0"/>
              </a:spcBef>
              <a:buClr>
                <a:schemeClr val="dk1"/>
              </a:buClr>
              <a:buSzPts val="900"/>
            </a:pPr>
            <a:r>
              <a:rPr lang="en" sz="1400" dirty="0">
                <a:solidFill>
                  <a:schemeClr val="dk1"/>
                </a:solidFill>
              </a:rPr>
              <a:t>Performance Reviews</a:t>
            </a:r>
            <a:endParaRPr sz="1400">
              <a:solidFill>
                <a:schemeClr val="dk1"/>
              </a:solidFill>
              <a:ea typeface="Calibri"/>
              <a:cs typeface="Calibri" panose="020F0502020204030204"/>
            </a:endParaRPr>
          </a:p>
          <a:p>
            <a:pPr marL="1218565" lvl="1" indent="-380365">
              <a:lnSpc>
                <a:spcPct val="100000"/>
              </a:lnSpc>
              <a:spcBef>
                <a:spcPts val="0"/>
              </a:spcBef>
              <a:buClr>
                <a:schemeClr val="dk1"/>
              </a:buClr>
              <a:buSzPts val="900"/>
            </a:pPr>
            <a:r>
              <a:rPr lang="en" sz="1400" dirty="0">
                <a:solidFill>
                  <a:schemeClr val="dk1"/>
                </a:solidFill>
              </a:rPr>
              <a:t>Attendance and Participation in public performances</a:t>
            </a:r>
            <a:endParaRPr sz="1400">
              <a:solidFill>
                <a:schemeClr val="dk1"/>
              </a:solidFill>
              <a:ea typeface="Calibri"/>
              <a:cs typeface="Calibri" panose="020F0502020204030204"/>
            </a:endParaRPr>
          </a:p>
          <a:p>
            <a:pPr marL="1218565" lvl="1" indent="-380365">
              <a:lnSpc>
                <a:spcPct val="100000"/>
              </a:lnSpc>
              <a:spcBef>
                <a:spcPts val="0"/>
              </a:spcBef>
              <a:buClr>
                <a:schemeClr val="dk1"/>
              </a:buClr>
              <a:buSzPts val="900"/>
            </a:pPr>
            <a:r>
              <a:rPr lang="en" sz="1400" dirty="0">
                <a:solidFill>
                  <a:schemeClr val="dk1"/>
                </a:solidFill>
              </a:rPr>
              <a:t>Choreography projects </a:t>
            </a:r>
            <a:endParaRPr lang="en" sz="1400">
              <a:solidFill>
                <a:schemeClr val="dk1"/>
              </a:solidFill>
              <a:ea typeface="Calibri"/>
              <a:cs typeface="Calibri"/>
            </a:endParaRPr>
          </a:p>
          <a:p>
            <a:pPr marL="1218565" lvl="1" indent="-380365">
              <a:lnSpc>
                <a:spcPct val="100000"/>
              </a:lnSpc>
              <a:spcBef>
                <a:spcPts val="0"/>
              </a:spcBef>
              <a:buClr>
                <a:schemeClr val="dk1"/>
              </a:buClr>
              <a:buSzPts val="900"/>
            </a:pPr>
            <a:r>
              <a:rPr lang="en" sz="1400" dirty="0">
                <a:solidFill>
                  <a:schemeClr val="dk1"/>
                </a:solidFill>
              </a:rPr>
              <a:t>In-class demonstration to assess knowledge of steps, terminology, theory, set exercises, or choreography in class</a:t>
            </a:r>
            <a:endParaRPr sz="1400">
              <a:solidFill>
                <a:schemeClr val="dk1"/>
              </a:solidFill>
              <a:ea typeface="Calibri"/>
              <a:cs typeface="Calibri" panose="020F0502020204030204"/>
            </a:endParaRPr>
          </a:p>
          <a:p>
            <a:pPr marL="608965" indent="-456565">
              <a:buClr>
                <a:schemeClr val="dk1"/>
              </a:buClr>
              <a:buSzPts val="1200"/>
              <a:buFont typeface="Arial"/>
              <a:buChar char="●"/>
            </a:pPr>
            <a:r>
              <a:rPr lang="en" sz="1800" b="1" u="sng" dirty="0">
                <a:solidFill>
                  <a:srgbClr val="0B5394"/>
                </a:solidFill>
                <a:latin typeface="Syncopate"/>
                <a:ea typeface="Syncopate"/>
                <a:cs typeface="Syncopate"/>
                <a:sym typeface="Syncopate"/>
              </a:rPr>
              <a:t>CATEGORY #2</a:t>
            </a:r>
            <a:r>
              <a:rPr lang="en" sz="1800" b="1" dirty="0">
                <a:solidFill>
                  <a:srgbClr val="0B5394"/>
                </a:solidFill>
                <a:latin typeface="Syncopate"/>
                <a:ea typeface="Syncopate"/>
                <a:cs typeface="Syncopate"/>
                <a:sym typeface="Syncopate"/>
              </a:rPr>
              <a:t>:</a:t>
            </a:r>
            <a:r>
              <a:rPr lang="en" sz="1800" b="1" dirty="0">
                <a:solidFill>
                  <a:schemeClr val="dk1"/>
                </a:solidFill>
                <a:latin typeface="Nunito"/>
                <a:ea typeface="Syncopate"/>
                <a:cs typeface="Syncopate"/>
                <a:sym typeface="Nunito"/>
              </a:rPr>
              <a:t> </a:t>
            </a:r>
            <a:r>
              <a:rPr lang="en" sz="1800" b="1" dirty="0">
                <a:solidFill>
                  <a:schemeClr val="dk1"/>
                </a:solidFill>
                <a:latin typeface="Calibri"/>
                <a:ea typeface="Nunito"/>
                <a:cs typeface="Calibri"/>
                <a:sym typeface="Nunito"/>
              </a:rPr>
              <a:t> </a:t>
            </a:r>
            <a:r>
              <a:rPr lang="en" sz="1800" b="1" dirty="0">
                <a:solidFill>
                  <a:schemeClr val="dk1"/>
                </a:solidFill>
                <a:latin typeface="Nunito"/>
                <a:ea typeface="Nunito"/>
                <a:cs typeface="Calibri"/>
                <a:sym typeface="Nunito"/>
              </a:rPr>
              <a:t>"Minor Grades"</a:t>
            </a:r>
            <a:r>
              <a:rPr lang="en" sz="1800" b="1" dirty="0">
                <a:solidFill>
                  <a:schemeClr val="dk1"/>
                </a:solidFill>
                <a:latin typeface="Nunito"/>
                <a:ea typeface="Nunito"/>
                <a:cs typeface="Nunito"/>
                <a:sym typeface="Nunito"/>
              </a:rPr>
              <a:t> </a:t>
            </a:r>
            <a:r>
              <a:rPr lang="en" sz="1800" b="1" dirty="0">
                <a:solidFill>
                  <a:srgbClr val="0B5394"/>
                </a:solidFill>
                <a:latin typeface="Syncopate"/>
                <a:ea typeface="Syncopate"/>
                <a:cs typeface="Syncopate"/>
                <a:sym typeface="Syncopate"/>
              </a:rPr>
              <a:t>(60%)</a:t>
            </a:r>
            <a:r>
              <a:rPr lang="en" sz="1800" b="1" dirty="0">
                <a:solidFill>
                  <a:srgbClr val="0B5394"/>
                </a:solidFill>
                <a:latin typeface="Nunito"/>
                <a:ea typeface="Nunito"/>
                <a:cs typeface="Nunito"/>
                <a:sym typeface="Nunito"/>
              </a:rPr>
              <a:t>:</a:t>
            </a:r>
            <a:r>
              <a:rPr lang="en" sz="1200" dirty="0">
                <a:solidFill>
                  <a:srgbClr val="2D3B45"/>
                </a:solidFill>
                <a:ea typeface="+mn-lt"/>
                <a:cs typeface="+mn-lt"/>
                <a:sym typeface="Nunito"/>
              </a:rPr>
              <a:t>Examples include quizzes, labs, and other graded assignments to assess certain standards in a unit of study. Minimum number of minor grades per 6-week progress report period = 5</a:t>
            </a:r>
            <a:endParaRPr lang="en" dirty="0">
              <a:cs typeface="Calibri" panose="020F0502020204030204"/>
            </a:endParaRPr>
          </a:p>
          <a:p>
            <a:pPr marL="1218565" lvl="1" indent="-380365">
              <a:lnSpc>
                <a:spcPct val="100000"/>
              </a:lnSpc>
              <a:spcBef>
                <a:spcPts val="0"/>
              </a:spcBef>
              <a:buClr>
                <a:srgbClr val="000000"/>
              </a:buClr>
              <a:buSzPts val="900"/>
            </a:pPr>
            <a:r>
              <a:rPr lang="en" sz="1400" dirty="0">
                <a:solidFill>
                  <a:srgbClr val="000000"/>
                </a:solidFill>
                <a:cs typeface="Calibri"/>
              </a:rPr>
              <a:t>Daily wearing of required class attire*</a:t>
            </a:r>
            <a:endParaRPr lang="en" dirty="0">
              <a:cs typeface="Calibri" panose="020F0502020204030204"/>
            </a:endParaRPr>
          </a:p>
          <a:p>
            <a:pPr marL="1218565" lvl="1" indent="-380365">
              <a:lnSpc>
                <a:spcPct val="100000"/>
              </a:lnSpc>
              <a:spcBef>
                <a:spcPts val="0"/>
              </a:spcBef>
              <a:buClr>
                <a:srgbClr val="000000"/>
              </a:buClr>
              <a:buSzPts val="900"/>
            </a:pPr>
            <a:r>
              <a:rPr lang="en" sz="1400" dirty="0">
                <a:solidFill>
                  <a:srgbClr val="000000"/>
                </a:solidFill>
              </a:rPr>
              <a:t>Written quizzes</a:t>
            </a:r>
            <a:endParaRPr sz="1400" dirty="0">
              <a:solidFill>
                <a:srgbClr val="000000"/>
              </a:solidFill>
              <a:cs typeface="Calibri" panose="020F0502020204030204"/>
            </a:endParaRPr>
          </a:p>
          <a:p>
            <a:pPr marL="1218565" lvl="1" indent="-380365">
              <a:lnSpc>
                <a:spcPct val="100000"/>
              </a:lnSpc>
              <a:spcBef>
                <a:spcPts val="0"/>
              </a:spcBef>
              <a:buClr>
                <a:srgbClr val="000000"/>
              </a:buClr>
              <a:buSzPts val="900"/>
            </a:pPr>
            <a:r>
              <a:rPr lang="en" sz="1400" dirty="0">
                <a:solidFill>
                  <a:srgbClr val="000000"/>
                </a:solidFill>
              </a:rPr>
              <a:t>Short-term written assignments</a:t>
            </a:r>
            <a:endParaRPr sz="1400" dirty="0">
              <a:solidFill>
                <a:srgbClr val="000000"/>
              </a:solidFill>
              <a:cs typeface="Calibri" panose="020F0502020204030204"/>
            </a:endParaRPr>
          </a:p>
          <a:p>
            <a:pPr marL="1218565" lvl="1" indent="-380365">
              <a:lnSpc>
                <a:spcPct val="100000"/>
              </a:lnSpc>
              <a:spcBef>
                <a:spcPts val="0"/>
              </a:spcBef>
              <a:buClr>
                <a:srgbClr val="000000"/>
              </a:buClr>
              <a:buSzPts val="900"/>
            </a:pPr>
            <a:r>
              <a:rPr lang="en" sz="1400" dirty="0">
                <a:solidFill>
                  <a:srgbClr val="000000"/>
                </a:solidFill>
                <a:cs typeface="Calibri" panose="020F0502020204030204"/>
              </a:rPr>
              <a:t>In-class checks to assess isolated technical elements and exercises</a:t>
            </a:r>
          </a:p>
          <a:p>
            <a:pPr marL="1218565" lvl="1" indent="-380365">
              <a:lnSpc>
                <a:spcPct val="100000"/>
              </a:lnSpc>
              <a:spcBef>
                <a:spcPts val="0"/>
              </a:spcBef>
              <a:buClr>
                <a:srgbClr val="000000"/>
              </a:buClr>
              <a:buSzPts val="900"/>
            </a:pPr>
            <a:r>
              <a:rPr lang="en" sz="1400" dirty="0">
                <a:ea typeface="+mn-lt"/>
                <a:cs typeface="+mn-lt"/>
              </a:rPr>
              <a:t>Attendance and Participation in after-school rehearsals if assigned</a:t>
            </a:r>
            <a:endParaRPr lang="en" sz="1400" dirty="0">
              <a:solidFill>
                <a:srgbClr val="000000"/>
              </a:solidFill>
              <a:cs typeface="Calibri" panose="020F0502020204030204"/>
            </a:endParaRPr>
          </a:p>
          <a:p>
            <a:pPr marL="1218565" lvl="1" indent="-380365">
              <a:lnSpc>
                <a:spcPct val="100000"/>
              </a:lnSpc>
              <a:buClr>
                <a:srgbClr val="000000"/>
              </a:buClr>
              <a:buSzPts val="900"/>
            </a:pPr>
            <a:endParaRPr lang="en" sz="1600">
              <a:solidFill>
                <a:schemeClr val="dk1"/>
              </a:solidFill>
              <a:cs typeface="Calibri"/>
            </a:endParaRPr>
          </a:p>
          <a:p>
            <a:pPr marL="608965" indent="0">
              <a:lnSpc>
                <a:spcPct val="100000"/>
              </a:lnSpc>
              <a:buNone/>
            </a:pPr>
            <a:endParaRPr lang="en" sz="1400">
              <a:solidFill>
                <a:schemeClr val="dk1"/>
              </a:solidFill>
              <a:cs typeface="Calibri"/>
            </a:endParaRPr>
          </a:p>
          <a:p>
            <a:pPr marL="0" indent="0" algn="ctr">
              <a:lnSpc>
                <a:spcPct val="100000"/>
              </a:lnSpc>
              <a:buNone/>
            </a:pPr>
            <a:endParaRPr lang="en" sz="1600" b="1">
              <a:solidFill>
                <a:schemeClr val="dk1"/>
              </a:solidFill>
              <a:highlight>
                <a:srgbClr val="FFFF00"/>
              </a:highlight>
              <a:cs typeface="Calibri"/>
            </a:endParaRPr>
          </a:p>
        </p:txBody>
      </p:sp>
      <p:sp>
        <p:nvSpPr>
          <p:cNvPr id="2" name="TextBox 1">
            <a:extLst>
              <a:ext uri="{FF2B5EF4-FFF2-40B4-BE49-F238E27FC236}">
                <a16:creationId xmlns:a16="http://schemas.microsoft.com/office/drawing/2014/main" id="{B6CDE725-C0F1-18D7-B8EA-4CBAE69E47EF}"/>
              </a:ext>
            </a:extLst>
          </p:cNvPr>
          <p:cNvSpPr txBox="1"/>
          <p:nvPr/>
        </p:nvSpPr>
        <p:spPr>
          <a:xfrm>
            <a:off x="368060" y="4638136"/>
            <a:ext cx="1141274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u="sng">
                <a:cs typeface="Calibri"/>
              </a:rPr>
              <a:t>*DANCE ATTIRE EXPECTATIONS</a:t>
            </a:r>
          </a:p>
          <a:p>
            <a:r>
              <a:rPr lang="en-US"/>
              <a:t>     Being properly dressed from </a:t>
            </a:r>
            <a:r>
              <a:rPr lang="en-US" b="1"/>
              <a:t>head to toe</a:t>
            </a:r>
            <a:r>
              <a:rPr lang="en-US"/>
              <a:t> each day in the required dance attire, shoes &amp; hair pulled back is critical to a dancer's ability to safely and accurately perform technical dance movement.  </a:t>
            </a:r>
            <a:r>
              <a:rPr lang="en-US" b="1"/>
              <a:t>A deduction of 20 points per day</a:t>
            </a:r>
            <a:r>
              <a:rPr lang="en-US"/>
              <a:t> will be taken if </a:t>
            </a:r>
            <a:r>
              <a:rPr lang="en-US" b="1" u="sng"/>
              <a:t>any</a:t>
            </a:r>
            <a:r>
              <a:rPr lang="en-US"/>
              <a:t> of the 3 required items are missing (including shoes). Failure to dress in appropriate dance attire on a consistent basis will not only have a significant impact on a student’s grade, but it will also affect their ability to develop their physical and artistic dance skills.</a:t>
            </a:r>
            <a:endParaRPr lang="en-US">
              <a:ea typeface="Calibri"/>
              <a:cs typeface="Calibri"/>
            </a:endParaRPr>
          </a:p>
          <a:p>
            <a:r>
              <a:rPr lang="en-US" b="1">
                <a:cs typeface="Calibri" panose="020F0502020204030204"/>
              </a:rPr>
              <a:t>Georgia Standards of Excellence: DHSB.PR.2, DHSB.PR.3, DHSB.CN.2</a:t>
            </a:r>
            <a:endParaRPr lang="en-US" b="1">
              <a:ea typeface="Calibri"/>
              <a:cs typeface="Calibri" panose="020F0502020204030204"/>
            </a:endParaRPr>
          </a:p>
        </p:txBody>
      </p:sp>
    </p:spTree>
  </p:cSld>
  <p:clrMapOvr>
    <a:masterClrMapping/>
  </p:clrMapOvr>
  <p:transition spd="med">
    <p:pull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6"/>
          <p:cNvSpPr txBox="1">
            <a:spLocks noGrp="1"/>
          </p:cNvSpPr>
          <p:nvPr>
            <p:ph type="title"/>
          </p:nvPr>
        </p:nvSpPr>
        <p:spPr>
          <a:xfrm>
            <a:off x="415600" y="-110435"/>
            <a:ext cx="11360800" cy="763600"/>
          </a:xfrm>
          <a:prstGeom prst="rect">
            <a:avLst/>
          </a:prstGeom>
        </p:spPr>
        <p:txBody>
          <a:bodyPr spcFirstLastPara="1" vert="horz" wrap="square" lIns="121900" tIns="121900" rIns="121900" bIns="121900" rtlCol="0" anchor="t" anchorCtr="0">
            <a:noAutofit/>
          </a:bodyPr>
          <a:lstStyle/>
          <a:p>
            <a:pPr algn="ctr">
              <a:lnSpc>
                <a:spcPct val="150000"/>
              </a:lnSpc>
            </a:pPr>
            <a:r>
              <a:rPr lang="en" sz="3200" b="1" u="sng">
                <a:solidFill>
                  <a:srgbClr val="A64D79"/>
                </a:solidFill>
                <a:latin typeface="Architects Daughter"/>
                <a:ea typeface="Architects Daughter"/>
                <a:cs typeface="Architects Daughter"/>
                <a:sym typeface="Architects Daughter"/>
              </a:rPr>
              <a:t>Performance Requirements and Policies (</a:t>
            </a:r>
            <a:r>
              <a:rPr lang="en-US" sz="3200" b="1" u="sng">
                <a:solidFill>
                  <a:srgbClr val="A64D79"/>
                </a:solidFill>
                <a:latin typeface="Architects Daughter"/>
                <a:ea typeface="Architects Daughter"/>
                <a:cs typeface="Architects Daughter"/>
                <a:sym typeface="Architects Daughter"/>
              </a:rPr>
              <a:t>PART 1)</a:t>
            </a:r>
            <a:endParaRPr sz="3200" b="1" u="sng">
              <a:latin typeface="Architects Daughter"/>
              <a:ea typeface="Architects Daughter"/>
              <a:cs typeface="Architects Daughter"/>
              <a:sym typeface="Architects Daughter"/>
            </a:endParaRPr>
          </a:p>
        </p:txBody>
      </p:sp>
      <p:sp>
        <p:nvSpPr>
          <p:cNvPr id="271" name="Google Shape;271;p26"/>
          <p:cNvSpPr txBox="1">
            <a:spLocks noGrp="1"/>
          </p:cNvSpPr>
          <p:nvPr>
            <p:ph type="body" idx="1"/>
          </p:nvPr>
        </p:nvSpPr>
        <p:spPr>
          <a:xfrm>
            <a:off x="56076" y="652320"/>
            <a:ext cx="12073366" cy="6096290"/>
          </a:xfrm>
          <a:prstGeom prst="rect">
            <a:avLst/>
          </a:prstGeom>
        </p:spPr>
        <p:txBody>
          <a:bodyPr spcFirstLastPara="1" vert="horz" wrap="square" lIns="121900" tIns="121900" rIns="121900" bIns="121900" rtlCol="0" anchor="t" anchorCtr="0">
            <a:noAutofit/>
          </a:bodyPr>
          <a:lstStyle/>
          <a:p>
            <a:pPr marL="342900" indent="-342900">
              <a:buFont typeface="+mj-lt"/>
              <a:buAutoNum type="arabicPeriod"/>
            </a:pPr>
            <a:r>
              <a:rPr lang="en-US" sz="1800" b="1" u="sng" dirty="0">
                <a:solidFill>
                  <a:srgbClr val="674EA7"/>
                </a:solidFill>
              </a:rPr>
              <a:t>TECHNIQUE ASSESSMENTS</a:t>
            </a:r>
            <a:r>
              <a:rPr lang="en-US" sz="1800" b="1" dirty="0">
                <a:solidFill>
                  <a:srgbClr val="674EA7"/>
                </a:solidFill>
              </a:rPr>
              <a:t>:</a:t>
            </a:r>
            <a:r>
              <a:rPr lang="en-US" sz="1800" b="1" dirty="0">
                <a:solidFill>
                  <a:srgbClr val="A0516D"/>
                </a:solidFill>
              </a:rPr>
              <a:t> </a:t>
            </a:r>
            <a:r>
              <a:rPr lang="en-US" sz="1800" dirty="0"/>
              <a:t>Each grading period, students will be assessed on combinations, skills, and/or choreography given in class.  Students will practice/prepare throughout the grading period to perform given material in small groups.  The purpose is to provide feedback to allow the student to understand how they are progressing, and which areas need attention/improvement.  A rubric will be returned to the student and must be signed by a parent/guardian.  These assessments will be factored into the teacher’s recommendation for future dance study along with attendance to daily class, personal discipline, effort, commitment, and artistic maturity.  Dancers are not promoted just because they have already “taken the class.”</a:t>
            </a:r>
            <a:endParaRPr lang="en-US" sz="1800" dirty="0">
              <a:cs typeface="Calibri"/>
            </a:endParaRPr>
          </a:p>
          <a:p>
            <a:pPr marL="342900" indent="-342900">
              <a:buFont typeface="+mj-lt"/>
              <a:buAutoNum type="arabicPeriod"/>
            </a:pPr>
            <a:endParaRPr lang="en-US" sz="1800" b="1" u="sng">
              <a:cs typeface="Calibri"/>
            </a:endParaRPr>
          </a:p>
          <a:p>
            <a:pPr marL="342900" indent="-342900">
              <a:buFont typeface="+mj-lt"/>
              <a:buAutoNum type="arabicPeriod"/>
            </a:pPr>
            <a:r>
              <a:rPr lang="en" sz="1800" b="1" u="sng" dirty="0">
                <a:solidFill>
                  <a:srgbClr val="0B5394"/>
                </a:solidFill>
              </a:rPr>
              <a:t>CONCERT PERFORMANCE</a:t>
            </a:r>
            <a:r>
              <a:rPr lang="en" sz="1800" dirty="0">
                <a:solidFill>
                  <a:srgbClr val="0B5394"/>
                </a:solidFill>
              </a:rPr>
              <a:t>:</a:t>
            </a:r>
            <a:r>
              <a:rPr lang="en" sz="1800" dirty="0">
                <a:solidFill>
                  <a:srgbClr val="674EA7"/>
                </a:solidFill>
              </a:rPr>
              <a:t> </a:t>
            </a:r>
            <a:r>
              <a:rPr lang="en" sz="1800" dirty="0"/>
              <a:t>At the time this syllabus is being written, we anticipate the following performances will take place on the dates below.  We recognize that due to public health concerns, changes may be necessary and Mrs. Daniels will make you aware as soon as any changes are made.  Please mark your personal calendar for these performances.</a:t>
            </a:r>
            <a:endParaRPr lang="en" sz="1800" dirty="0">
              <a:cs typeface="Calibri"/>
            </a:endParaRPr>
          </a:p>
          <a:p>
            <a:pPr marL="952500" lvl="1" indent="-342900">
              <a:buAutoNum type="arabicPeriod"/>
            </a:pPr>
            <a:r>
              <a:rPr lang="en" sz="1600" b="1" dirty="0">
                <a:highlight>
                  <a:srgbClr val="FFFF00"/>
                </a:highlight>
                <a:cs typeface="Calibri"/>
              </a:rPr>
              <a:t>Ballet 1/Beginner Men's Dance:</a:t>
            </a:r>
            <a:r>
              <a:rPr lang="en" sz="1600" dirty="0">
                <a:highlight>
                  <a:srgbClr val="FFFF00"/>
                </a:highlight>
                <a:cs typeface="Calibri"/>
              </a:rPr>
              <a:t> </a:t>
            </a:r>
            <a:r>
              <a:rPr lang="en" sz="1600" dirty="0">
                <a:cs typeface="Calibri"/>
              </a:rPr>
              <a:t>"Beginner Dance Showcase", </a:t>
            </a:r>
            <a:r>
              <a:rPr lang="en" sz="2000" b="1" dirty="0">
                <a:solidFill>
                  <a:srgbClr val="FF0000"/>
                </a:solidFill>
                <a:latin typeface="Cavolini"/>
                <a:cs typeface="Calibri"/>
              </a:rPr>
              <a:t>on Saturday, </a:t>
            </a:r>
            <a:r>
              <a:rPr lang="en-US" sz="2000" b="1" dirty="0">
                <a:solidFill>
                  <a:srgbClr val="FF0000"/>
                </a:solidFill>
                <a:latin typeface="Cavolini"/>
                <a:cs typeface="Calibri"/>
              </a:rPr>
              <a:t>March 28th</a:t>
            </a:r>
          </a:p>
          <a:p>
            <a:pPr marL="1828165" lvl="2" indent="-422910">
              <a:lnSpc>
                <a:spcPct val="100000"/>
              </a:lnSpc>
              <a:spcBef>
                <a:spcPts val="0"/>
              </a:spcBef>
            </a:pPr>
            <a:r>
              <a:rPr lang="en-US" sz="1400" dirty="0">
                <a:latin typeface="Impact"/>
                <a:cs typeface="Calibri"/>
              </a:rPr>
              <a:t>Period 1A: 9:00-10:00 am</a:t>
            </a:r>
          </a:p>
          <a:p>
            <a:pPr marL="1828165" lvl="2" indent="-422910">
              <a:lnSpc>
                <a:spcPct val="100000"/>
              </a:lnSpc>
              <a:spcBef>
                <a:spcPts val="0"/>
              </a:spcBef>
            </a:pPr>
            <a:r>
              <a:rPr lang="en-US" sz="1400" dirty="0">
                <a:latin typeface="Impact"/>
                <a:cs typeface="Calibri"/>
              </a:rPr>
              <a:t>Period 1B: 10:00-11:00 am</a:t>
            </a:r>
          </a:p>
          <a:p>
            <a:pPr marL="1828165" lvl="2" indent="-422910">
              <a:lnSpc>
                <a:spcPct val="100000"/>
              </a:lnSpc>
              <a:spcBef>
                <a:spcPts val="0"/>
              </a:spcBef>
            </a:pPr>
            <a:r>
              <a:rPr lang="en-US" sz="1400" dirty="0">
                <a:latin typeface="Impact"/>
                <a:cs typeface="Calibri"/>
              </a:rPr>
              <a:t>Period 3A: 11:00-12:00 pm</a:t>
            </a:r>
          </a:p>
          <a:p>
            <a:pPr marL="1828165" lvl="2" indent="-422910">
              <a:lnSpc>
                <a:spcPct val="100000"/>
              </a:lnSpc>
              <a:spcBef>
                <a:spcPts val="0"/>
              </a:spcBef>
            </a:pPr>
            <a:r>
              <a:rPr lang="en-US" sz="1400" dirty="0">
                <a:latin typeface="Impact"/>
                <a:cs typeface="Calibri"/>
              </a:rPr>
              <a:t>Period 3B: 12:00-1:00 pm</a:t>
            </a:r>
          </a:p>
          <a:p>
            <a:pPr marL="1828165" lvl="2" indent="-422910">
              <a:lnSpc>
                <a:spcPct val="100000"/>
              </a:lnSpc>
              <a:spcBef>
                <a:spcPts val="0"/>
              </a:spcBef>
            </a:pPr>
            <a:r>
              <a:rPr lang="en-US" sz="1400" dirty="0">
                <a:latin typeface="Impact"/>
                <a:cs typeface="Calibri"/>
              </a:rPr>
              <a:t>Period 5B: 1:00-2:00 pm</a:t>
            </a:r>
          </a:p>
          <a:p>
            <a:pPr marL="1828165" lvl="2" indent="-422910">
              <a:lnSpc>
                <a:spcPct val="100000"/>
              </a:lnSpc>
              <a:spcBef>
                <a:spcPts val="0"/>
              </a:spcBef>
            </a:pPr>
            <a:r>
              <a:rPr lang="en-US" sz="1400" dirty="0">
                <a:latin typeface="Impact"/>
                <a:cs typeface="Calibri"/>
              </a:rPr>
              <a:t>Period 5A (Beg. Men's): 2:00-3:00 pm</a:t>
            </a:r>
          </a:p>
          <a:p>
            <a:pPr marL="1828165" lvl="2" indent="-422910">
              <a:lnSpc>
                <a:spcPct val="100000"/>
              </a:lnSpc>
              <a:spcBef>
                <a:spcPts val="0"/>
              </a:spcBef>
            </a:pPr>
            <a:r>
              <a:rPr lang="en" sz="1600" dirty="0">
                <a:cs typeface="Calibri"/>
              </a:rPr>
              <a:t>All rehearsals will be done in class for this performance</a:t>
            </a:r>
            <a:endParaRPr lang="en-US" sz="1600" dirty="0">
              <a:cs typeface="Calibri"/>
            </a:endParaRPr>
          </a:p>
          <a:p>
            <a:pPr marL="1828165" lvl="2" indent="-422910">
              <a:lnSpc>
                <a:spcPct val="100000"/>
              </a:lnSpc>
              <a:spcBef>
                <a:spcPts val="0"/>
              </a:spcBef>
            </a:pPr>
            <a:r>
              <a:rPr lang="en" sz="1600" dirty="0">
                <a:ea typeface="+mn-lt"/>
                <a:cs typeface="+mn-lt"/>
              </a:rPr>
              <a:t>This performance is </a:t>
            </a:r>
            <a:r>
              <a:rPr lang="en-US" sz="1600" b="1" dirty="0">
                <a:solidFill>
                  <a:srgbClr val="FF0000"/>
                </a:solidFill>
                <a:ea typeface="+mn-lt"/>
                <a:cs typeface="+mn-lt"/>
              </a:rPr>
              <a:t>MANDATORY</a:t>
            </a:r>
            <a:r>
              <a:rPr lang="en-US" sz="1600" dirty="0">
                <a:ea typeface="+mn-lt"/>
                <a:cs typeface="+mn-lt"/>
              </a:rPr>
              <a:t>, graded, and should not be taken lightly.</a:t>
            </a:r>
            <a:endParaRPr lang="en" sz="1600" dirty="0">
              <a:ea typeface="+mn-lt"/>
              <a:cs typeface="+mn-lt"/>
            </a:endParaRPr>
          </a:p>
          <a:p>
            <a:pPr marL="609600" lvl="1" indent="0">
              <a:lnSpc>
                <a:spcPct val="100000"/>
              </a:lnSpc>
              <a:spcBef>
                <a:spcPts val="0"/>
              </a:spcBef>
              <a:buNone/>
            </a:pPr>
            <a:r>
              <a:rPr lang="en" sz="1600" dirty="0">
                <a:cs typeface="Calibri"/>
              </a:rPr>
              <a:t>2.  </a:t>
            </a:r>
            <a:r>
              <a:rPr lang="en" sz="1600" dirty="0">
                <a:highlight>
                  <a:srgbClr val="FFFF00"/>
                </a:highlight>
                <a:cs typeface="Calibri"/>
              </a:rPr>
              <a:t> </a:t>
            </a:r>
            <a:r>
              <a:rPr lang="en" sz="1600" b="1" dirty="0">
                <a:highlight>
                  <a:srgbClr val="FFFF00"/>
                </a:highlight>
                <a:cs typeface="Calibri"/>
              </a:rPr>
              <a:t>Ballet 2:</a:t>
            </a:r>
            <a:r>
              <a:rPr lang="en" sz="1600" dirty="0">
                <a:cs typeface="Calibri"/>
              </a:rPr>
              <a:t> "Intermediate Dance Concert", </a:t>
            </a:r>
            <a:r>
              <a:rPr lang="en" sz="2000" b="1" dirty="0">
                <a:solidFill>
                  <a:srgbClr val="FF0000"/>
                </a:solidFill>
                <a:latin typeface="Cavolini"/>
                <a:cs typeface="Calibri"/>
              </a:rPr>
              <a:t>Friday, March 27th</a:t>
            </a:r>
            <a:r>
              <a:rPr lang="en-US" sz="2000" b="1" dirty="0">
                <a:solidFill>
                  <a:srgbClr val="FF0000"/>
                </a:solidFill>
                <a:latin typeface="Cavolini"/>
                <a:cs typeface="Calibri"/>
              </a:rPr>
              <a:t> at 4pm and 7pm </a:t>
            </a:r>
            <a:r>
              <a:rPr lang="en" sz="1600" dirty="0">
                <a:ea typeface="+mn-lt"/>
                <a:cs typeface="+mn-lt"/>
              </a:rPr>
              <a:t> (you will perform in BOTH shows).  </a:t>
            </a:r>
          </a:p>
          <a:p>
            <a:pPr marL="1828165" lvl="2" indent="-422910">
              <a:lnSpc>
                <a:spcPct val="100000"/>
              </a:lnSpc>
              <a:spcBef>
                <a:spcPts val="0"/>
              </a:spcBef>
            </a:pPr>
            <a:r>
              <a:rPr lang="en" sz="1600" b="1" dirty="0">
                <a:solidFill>
                  <a:srgbClr val="FF0000"/>
                </a:solidFill>
                <a:ea typeface="+mn-lt"/>
                <a:cs typeface="+mn-lt"/>
              </a:rPr>
              <a:t>Mandatory </a:t>
            </a:r>
            <a:r>
              <a:rPr lang="en" sz="1600" dirty="0">
                <a:ea typeface="+mn-lt"/>
                <a:cs typeface="+mn-lt"/>
              </a:rPr>
              <a:t>Rehearsals will take place the week leading up to the concert </a:t>
            </a:r>
            <a:r>
              <a:rPr lang="en" sz="1600" b="1" dirty="0">
                <a:solidFill>
                  <a:srgbClr val="FF0000"/>
                </a:solidFill>
                <a:ea typeface="+mn-lt"/>
                <a:cs typeface="+mn-lt"/>
              </a:rPr>
              <a:t>(3/25: 3:30-6:30 &amp; 3/26: 3:30-6:30)</a:t>
            </a:r>
            <a:endParaRPr lang="en" sz="1600" b="1" dirty="0">
              <a:solidFill>
                <a:srgbClr val="FF0000"/>
              </a:solidFill>
              <a:cs typeface="Calibri"/>
            </a:endParaRPr>
          </a:p>
          <a:p>
            <a:pPr marL="1828165" lvl="2" indent="-422910">
              <a:lnSpc>
                <a:spcPct val="100000"/>
              </a:lnSpc>
              <a:spcBef>
                <a:spcPts val="0"/>
              </a:spcBef>
            </a:pPr>
            <a:r>
              <a:rPr lang="en" sz="1600" dirty="0">
                <a:cs typeface="Calibri"/>
              </a:rPr>
              <a:t>This performance is </a:t>
            </a:r>
            <a:r>
              <a:rPr lang="en-US" sz="1600" b="1" dirty="0">
                <a:solidFill>
                  <a:srgbClr val="FF0000"/>
                </a:solidFill>
                <a:cs typeface="Calibri"/>
              </a:rPr>
              <a:t>MANDATORY</a:t>
            </a:r>
            <a:r>
              <a:rPr lang="en-US" sz="1600" dirty="0">
                <a:cs typeface="Calibri"/>
              </a:rPr>
              <a:t>, graded, and should not be taken lightl</a:t>
            </a:r>
            <a:r>
              <a:rPr lang="en-US" sz="1400" dirty="0">
                <a:cs typeface="Calibri"/>
              </a:rPr>
              <a:t>y.</a:t>
            </a:r>
            <a:endParaRPr lang="en-US" sz="1400" dirty="0">
              <a:ea typeface="Calibri"/>
              <a:cs typeface="Calibri"/>
            </a:endParaRPr>
          </a:p>
          <a:p>
            <a:pPr marL="0" indent="0">
              <a:buNone/>
            </a:pPr>
            <a:endParaRPr lang="en" sz="1800" b="1" u="sng">
              <a:solidFill>
                <a:srgbClr val="000000"/>
              </a:solidFill>
              <a:cs typeface="Calibri"/>
            </a:endParaRPr>
          </a:p>
          <a:p>
            <a:pPr marL="0" indent="0">
              <a:spcBef>
                <a:spcPts val="2133"/>
              </a:spcBef>
              <a:spcAft>
                <a:spcPts val="2133"/>
              </a:spcAft>
              <a:buNone/>
            </a:pPr>
            <a:endParaRPr lang="en-US" sz="1800">
              <a:cs typeface="Calibri" panose="020F0502020204030204"/>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29186DD9-181C-C294-2B5D-CEFD6B96DBA6}"/>
                  </a:ext>
                </a:extLst>
              </p14:cNvPr>
              <p14:cNvContentPartPr/>
              <p14:nvPr/>
            </p14:nvContentPartPr>
            <p14:xfrm>
              <a:off x="-1330515" y="3295070"/>
              <a:ext cx="17318" cy="17318"/>
            </p14:xfrm>
          </p:contentPart>
        </mc:Choice>
        <mc:Fallback xmlns="">
          <p:pic>
            <p:nvPicPr>
              <p:cNvPr id="5" name="Ink 4">
                <a:extLst>
                  <a:ext uri="{FF2B5EF4-FFF2-40B4-BE49-F238E27FC236}">
                    <a16:creationId xmlns:a16="http://schemas.microsoft.com/office/drawing/2014/main" id="{29186DD9-181C-C294-2B5D-CEFD6B96DBA6}"/>
                  </a:ext>
                </a:extLst>
              </p:cNvPr>
              <p:cNvPicPr/>
              <p:nvPr/>
            </p:nvPicPr>
            <p:blipFill>
              <a:blip r:embed="rId4"/>
              <a:stretch>
                <a:fillRect/>
              </a:stretch>
            </p:blipFill>
            <p:spPr>
              <a:xfrm>
                <a:off x="-1503695" y="3251775"/>
                <a:ext cx="360214" cy="103042"/>
              </a:xfrm>
              <a:prstGeom prst="rect">
                <a:avLst/>
              </a:prstGeom>
            </p:spPr>
          </p:pic>
        </mc:Fallback>
      </mc:AlternateContent>
    </p:spTree>
  </p:cSld>
  <p:clrMapOvr>
    <a:masterClrMapping/>
  </p:clrMapOvr>
  <p:transition spd="med">
    <p:pull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6"/>
          <p:cNvSpPr txBox="1">
            <a:spLocks noGrp="1"/>
          </p:cNvSpPr>
          <p:nvPr>
            <p:ph type="title"/>
          </p:nvPr>
        </p:nvSpPr>
        <p:spPr>
          <a:xfrm>
            <a:off x="415600" y="0"/>
            <a:ext cx="11360800" cy="763600"/>
          </a:xfrm>
          <a:prstGeom prst="rect">
            <a:avLst/>
          </a:prstGeom>
        </p:spPr>
        <p:txBody>
          <a:bodyPr spcFirstLastPara="1" vert="horz" wrap="square" lIns="121900" tIns="121900" rIns="121900" bIns="121900" rtlCol="0" anchor="t" anchorCtr="0">
            <a:noAutofit/>
          </a:bodyPr>
          <a:lstStyle/>
          <a:p>
            <a:pPr algn="ctr">
              <a:lnSpc>
                <a:spcPct val="150000"/>
              </a:lnSpc>
            </a:pPr>
            <a:r>
              <a:rPr lang="en" sz="3200" b="1" u="sng">
                <a:solidFill>
                  <a:srgbClr val="A64D79"/>
                </a:solidFill>
                <a:latin typeface="Architects Daughter"/>
                <a:ea typeface="Architects Daughter"/>
                <a:cs typeface="Architects Daughter"/>
                <a:sym typeface="Architects Daughter"/>
              </a:rPr>
              <a:t>Performance Requirements and Policies (</a:t>
            </a:r>
            <a:r>
              <a:rPr lang="en-US" sz="3200" b="1" u="sng">
                <a:solidFill>
                  <a:srgbClr val="A64D79"/>
                </a:solidFill>
                <a:latin typeface="Architects Daughter"/>
                <a:ea typeface="Architects Daughter"/>
                <a:cs typeface="Architects Daughter"/>
                <a:sym typeface="Architects Daughter"/>
              </a:rPr>
              <a:t>PART 2)</a:t>
            </a:r>
            <a:endParaRPr sz="3200" b="1" u="sng">
              <a:latin typeface="Architects Daughter"/>
              <a:ea typeface="Architects Daughter"/>
              <a:cs typeface="Architects Daughter"/>
              <a:sym typeface="Architects Daughter"/>
            </a:endParaRPr>
          </a:p>
        </p:txBody>
      </p:sp>
      <p:sp>
        <p:nvSpPr>
          <p:cNvPr id="271" name="Google Shape;271;p26"/>
          <p:cNvSpPr txBox="1">
            <a:spLocks noGrp="1"/>
          </p:cNvSpPr>
          <p:nvPr>
            <p:ph type="body" idx="1"/>
          </p:nvPr>
        </p:nvSpPr>
        <p:spPr>
          <a:xfrm>
            <a:off x="195266" y="760671"/>
            <a:ext cx="11808323" cy="5926056"/>
          </a:xfrm>
          <a:prstGeom prst="rect">
            <a:avLst/>
          </a:prstGeom>
        </p:spPr>
        <p:txBody>
          <a:bodyPr spcFirstLastPara="1" vert="horz" wrap="square" lIns="121900" tIns="121900" rIns="121900" bIns="121900" rtlCol="0" anchor="t" anchorCtr="0">
            <a:noAutofit/>
          </a:bodyPr>
          <a:lstStyle/>
          <a:p>
            <a:pPr marL="0" indent="0">
              <a:buNone/>
            </a:pPr>
            <a:r>
              <a:rPr lang="en-US" sz="1600" dirty="0">
                <a:cs typeface="Calibri"/>
              </a:rPr>
              <a:t>The only valid excuses for missing an after-school rehearsal or performance without penalty are listed as stated in the DFA Handbook.  This is a Fine Arts Department wide policy.</a:t>
            </a:r>
            <a:endParaRPr lang="en" sz="1600" dirty="0">
              <a:ea typeface="Calibri"/>
              <a:cs typeface="Calibri"/>
            </a:endParaRPr>
          </a:p>
          <a:p>
            <a:pPr marL="285750" indent="-285750">
              <a:buAutoNum type="arabicPeriod"/>
            </a:pPr>
            <a:r>
              <a:rPr lang="en-US" sz="1600" b="1" dirty="0">
                <a:solidFill>
                  <a:srgbClr val="000000"/>
                </a:solidFill>
                <a:cs typeface="Calibri"/>
              </a:rPr>
              <a:t>Serious, contagious illness or injury for which a physician has been consulted and a written excuse from him or her is provided.</a:t>
            </a:r>
            <a:endParaRPr lang="en-US" sz="1600" b="1" dirty="0">
              <a:solidFill>
                <a:srgbClr val="000000"/>
              </a:solidFill>
              <a:ea typeface="Calibri"/>
              <a:cs typeface="Calibri"/>
            </a:endParaRPr>
          </a:p>
          <a:p>
            <a:pPr marL="285750" indent="-285750">
              <a:buAutoNum type="arabicPeriod"/>
            </a:pPr>
            <a:r>
              <a:rPr lang="en-US" sz="1600" b="1" dirty="0">
                <a:solidFill>
                  <a:srgbClr val="000000"/>
                </a:solidFill>
                <a:cs typeface="Calibri"/>
              </a:rPr>
              <a:t>A death in the family.</a:t>
            </a:r>
            <a:endParaRPr lang="en-US" sz="1600" b="1" dirty="0">
              <a:solidFill>
                <a:srgbClr val="000000"/>
              </a:solidFill>
              <a:ea typeface="Calibri"/>
              <a:cs typeface="Calibri"/>
            </a:endParaRPr>
          </a:p>
          <a:p>
            <a:pPr marL="285750" indent="-285750">
              <a:buAutoNum type="arabicPeriod"/>
            </a:pPr>
            <a:r>
              <a:rPr lang="en-US" sz="1600" b="1" dirty="0">
                <a:solidFill>
                  <a:srgbClr val="000000"/>
                </a:solidFill>
                <a:cs typeface="Calibri"/>
              </a:rPr>
              <a:t>Suspension from school.</a:t>
            </a:r>
            <a:endParaRPr lang="en-US" sz="1600" b="1" dirty="0">
              <a:solidFill>
                <a:srgbClr val="000000"/>
              </a:solidFill>
              <a:ea typeface="Calibri"/>
              <a:cs typeface="Calibri"/>
            </a:endParaRPr>
          </a:p>
          <a:p>
            <a:pPr marL="285750" indent="-285750">
              <a:buAutoNum type="arabicPeriod"/>
            </a:pPr>
            <a:r>
              <a:rPr lang="en-US" sz="1600" b="1" dirty="0">
                <a:solidFill>
                  <a:srgbClr val="000000"/>
                </a:solidFill>
                <a:cs typeface="Calibri"/>
              </a:rPr>
              <a:t>A conflict in scheduling for another Fine Arts performance about which the teacher has been informed </a:t>
            </a:r>
            <a:r>
              <a:rPr lang="en-US" sz="1600" b="1" dirty="0">
                <a:solidFill>
                  <a:srgbClr val="000000"/>
                </a:solidFill>
                <a:highlight>
                  <a:srgbClr val="00FF00"/>
                </a:highlight>
                <a:cs typeface="Calibri"/>
              </a:rPr>
              <a:t>a minimum of TWO MONTHS IN ADVANCE</a:t>
            </a:r>
            <a:r>
              <a:rPr lang="en-US" sz="1600" b="1" dirty="0">
                <a:solidFill>
                  <a:srgbClr val="000000"/>
                </a:solidFill>
                <a:cs typeface="Calibri"/>
              </a:rPr>
              <a:t>.  Excusing a student for situations of this type are subject to administrative approval.  Students excused for performances should expect to complete a substantial written assignment to make up for a missed performance.</a:t>
            </a:r>
            <a:endParaRPr lang="en-US" sz="1600" b="1" dirty="0">
              <a:solidFill>
                <a:srgbClr val="000000"/>
              </a:solidFill>
              <a:ea typeface="Calibri"/>
              <a:cs typeface="Calibri"/>
            </a:endParaRPr>
          </a:p>
          <a:p>
            <a:pPr marL="0" indent="0">
              <a:buNone/>
            </a:pPr>
            <a:endParaRPr lang="en-US" sz="1600" b="1">
              <a:solidFill>
                <a:srgbClr val="000000"/>
              </a:solidFill>
              <a:ea typeface="Calibri"/>
              <a:cs typeface="Calibri"/>
            </a:endParaRPr>
          </a:p>
          <a:p>
            <a:pPr marL="0" indent="0">
              <a:buNone/>
            </a:pPr>
            <a:r>
              <a:rPr lang="en-US" sz="1600" b="1" dirty="0">
                <a:solidFill>
                  <a:srgbClr val="000000"/>
                </a:solidFill>
                <a:highlight>
                  <a:srgbClr val="00FF00"/>
                </a:highlight>
                <a:cs typeface="Calibri"/>
              </a:rPr>
              <a:t>Additional Performance Requirements (Ballet 2 Only)</a:t>
            </a:r>
            <a:endParaRPr lang="en-US" sz="1600" b="1" dirty="0">
              <a:solidFill>
                <a:srgbClr val="000000"/>
              </a:solidFill>
              <a:highlight>
                <a:srgbClr val="00FF00"/>
              </a:highlight>
              <a:ea typeface="Calibri"/>
              <a:cs typeface="Calibri"/>
            </a:endParaRPr>
          </a:p>
          <a:p>
            <a:pPr marL="342900" indent="-342900">
              <a:buFont typeface="+mj-lt"/>
              <a:buAutoNum type="arabicPeriod"/>
            </a:pPr>
            <a:r>
              <a:rPr lang="en-US" sz="1600" b="1" dirty="0">
                <a:solidFill>
                  <a:srgbClr val="000000"/>
                </a:solidFill>
                <a:cs typeface="Calibri"/>
              </a:rPr>
              <a:t>Hair supplies assigned for performance hairstyle (bobby pins, hairpins, hair ties, hairnets, hairspray, etc.)</a:t>
            </a:r>
            <a:endParaRPr lang="en-US" sz="1600" b="1" dirty="0">
              <a:solidFill>
                <a:srgbClr val="000000"/>
              </a:solidFill>
              <a:ea typeface="Calibri"/>
              <a:cs typeface="Calibri"/>
            </a:endParaRPr>
          </a:p>
          <a:p>
            <a:pPr marL="342900" indent="-342900">
              <a:buFont typeface="+mj-lt"/>
              <a:buAutoNum type="arabicPeriod"/>
            </a:pPr>
            <a:r>
              <a:rPr lang="en-US" sz="1600" b="1" dirty="0">
                <a:solidFill>
                  <a:srgbClr val="000000"/>
                </a:solidFill>
                <a:cs typeface="Calibri"/>
              </a:rPr>
              <a:t>Students are strongly encouraged to wear makeup appropriate for performing on stage to ensure their facial features do not “wash out” under the stage lighting.</a:t>
            </a:r>
            <a:endParaRPr lang="en-US" sz="1600" b="1" dirty="0">
              <a:solidFill>
                <a:srgbClr val="000000"/>
              </a:solidFill>
              <a:ea typeface="Calibri"/>
              <a:cs typeface="Calibri"/>
            </a:endParaRPr>
          </a:p>
          <a:p>
            <a:pPr marL="342900" indent="-342900">
              <a:buFont typeface="+mj-lt"/>
              <a:buAutoNum type="arabicPeriod"/>
            </a:pPr>
            <a:r>
              <a:rPr lang="en-US" sz="1600" b="1" dirty="0">
                <a:solidFill>
                  <a:srgbClr val="000000"/>
                </a:solidFill>
                <a:cs typeface="Calibri"/>
              </a:rPr>
              <a:t>Shaved underarms if the costume style reveals the underarm area.</a:t>
            </a:r>
            <a:endParaRPr lang="en-US" sz="1600" b="1" dirty="0">
              <a:solidFill>
                <a:srgbClr val="000000"/>
              </a:solidFill>
              <a:ea typeface="Calibri"/>
              <a:cs typeface="Calibri"/>
            </a:endParaRPr>
          </a:p>
          <a:p>
            <a:pPr marL="342900" indent="-342900">
              <a:buFont typeface="+mj-lt"/>
              <a:buAutoNum type="arabicPeriod"/>
            </a:pPr>
            <a:r>
              <a:rPr lang="en-US" sz="1600" b="1" dirty="0">
                <a:solidFill>
                  <a:srgbClr val="000000"/>
                </a:solidFill>
                <a:cs typeface="Calibri"/>
              </a:rPr>
              <a:t>A hairstyle that enables you to put your hair up in a classical bun.</a:t>
            </a:r>
            <a:endParaRPr lang="en-US" sz="1600" b="1" u="sng" dirty="0">
              <a:solidFill>
                <a:srgbClr val="000000"/>
              </a:solidFill>
              <a:ea typeface="Calibri"/>
              <a:cs typeface="Calibri"/>
            </a:endParaRPr>
          </a:p>
          <a:p>
            <a:pPr marL="342900" indent="-342900">
              <a:buAutoNum type="arabicPeriod"/>
            </a:pPr>
            <a:r>
              <a:rPr lang="en-US" sz="1600" b="1" u="sng" dirty="0">
                <a:solidFill>
                  <a:srgbClr val="000000"/>
                </a:solidFill>
                <a:ea typeface="Calibri"/>
                <a:cs typeface="Calibri"/>
              </a:rPr>
              <a:t>A new pair of performance ballet shoes (class shoes will be worn out by April) and a pair of coordinating ballet tights</a:t>
            </a:r>
            <a:r>
              <a:rPr lang="en-US" sz="1600" b="1" dirty="0">
                <a:solidFill>
                  <a:srgbClr val="000000"/>
                </a:solidFill>
                <a:ea typeface="Calibri"/>
                <a:cs typeface="Calibri"/>
              </a:rPr>
              <a:t>.</a:t>
            </a:r>
            <a:endParaRPr lang="en-US" sz="1600" b="1" dirty="0">
              <a:solidFill>
                <a:srgbClr val="000000"/>
              </a:solidFill>
              <a:latin typeface="Calibri"/>
              <a:ea typeface="Calibri"/>
              <a:cs typeface="Calibri"/>
            </a:endParaRPr>
          </a:p>
          <a:p>
            <a:pPr marL="342900" indent="-342900">
              <a:buAutoNum type="arabicPeriod"/>
            </a:pPr>
            <a:r>
              <a:rPr lang="en-US" sz="1600" b="1" dirty="0">
                <a:highlight>
                  <a:srgbClr val="FF00FF"/>
                </a:highlight>
                <a:latin typeface="Calibri"/>
                <a:ea typeface="Calibri"/>
                <a:cs typeface="Calibri"/>
              </a:rPr>
              <a:t>A “Departmental Fee” PER DANCER (even if they take multiple classes). If students are in the</a:t>
            </a:r>
            <a:r>
              <a:rPr lang="en-US" sz="1600" b="1" u="sng" dirty="0">
                <a:highlight>
                  <a:srgbClr val="FF00FF"/>
                </a:highlight>
                <a:latin typeface="Calibri"/>
                <a:ea typeface="Calibri"/>
                <a:cs typeface="Calibri"/>
              </a:rPr>
              <a:t> Intermediate Concert, fee is $20.</a:t>
            </a:r>
            <a:r>
              <a:rPr lang="en-US" sz="1600" b="1" dirty="0">
                <a:highlight>
                  <a:srgbClr val="FF00FF"/>
                </a:highlight>
                <a:latin typeface="Calibri"/>
                <a:ea typeface="Calibri"/>
                <a:cs typeface="Calibri"/>
              </a:rPr>
              <a:t> If students are in an Advanced Level course, the fee is $30. Again, this is per dancer and NOT per class. Ballet 2 is part of the Intermediate Concert. This fee is due by October 15th, 2025 and may be paid on </a:t>
            </a:r>
            <a:r>
              <a:rPr lang="en-US" sz="1600" b="1" err="1">
                <a:highlight>
                  <a:srgbClr val="FF00FF"/>
                </a:highlight>
                <a:latin typeface="Calibri"/>
                <a:ea typeface="Calibri"/>
                <a:cs typeface="Calibri"/>
              </a:rPr>
              <a:t>MySchoolBucks</a:t>
            </a:r>
            <a:r>
              <a:rPr lang="en-US" sz="1600" b="1" dirty="0">
                <a:highlight>
                  <a:srgbClr val="FF00FF"/>
                </a:highlight>
                <a:latin typeface="Calibri"/>
                <a:ea typeface="Calibri"/>
                <a:cs typeface="Calibri"/>
              </a:rPr>
              <a:t> or cash/check (payable to DFA).</a:t>
            </a:r>
          </a:p>
          <a:p>
            <a:pPr marL="342900" indent="-342900">
              <a:buAutoNum type="arabicPeriod"/>
            </a:pPr>
            <a:endParaRPr lang="en-US" sz="1600" b="1" dirty="0">
              <a:solidFill>
                <a:srgbClr val="000000"/>
              </a:solidFill>
              <a:ea typeface="Calibri"/>
              <a:cs typeface="Calibri"/>
            </a:endParaRPr>
          </a:p>
          <a:p>
            <a:pPr marL="0" indent="0">
              <a:buNone/>
            </a:pPr>
            <a:r>
              <a:rPr lang="en" sz="2000" b="1" u="sng" dirty="0">
                <a:solidFill>
                  <a:srgbClr val="A0516D"/>
                </a:solidFill>
              </a:rPr>
              <a:t>3. PERFORMANCE REVIEWS</a:t>
            </a:r>
            <a:r>
              <a:rPr lang="en" sz="2000" dirty="0">
                <a:solidFill>
                  <a:srgbClr val="A0516D"/>
                </a:solidFill>
              </a:rPr>
              <a:t>: </a:t>
            </a:r>
            <a:r>
              <a:rPr lang="en" sz="2000" dirty="0"/>
              <a:t>Students will be required to attend and submit a written review on a Davidson Performance each semester.  </a:t>
            </a:r>
            <a:endParaRPr lang="en" sz="2000" dirty="0">
              <a:ea typeface="Calibri"/>
              <a:cs typeface="Calibri"/>
            </a:endParaRPr>
          </a:p>
          <a:p>
            <a:pPr marL="0" indent="0">
              <a:buNone/>
            </a:pPr>
            <a:endParaRPr lang="en" sz="2000">
              <a:ea typeface="Calibri"/>
              <a:cs typeface="Calibri"/>
            </a:endParaRPr>
          </a:p>
          <a:p>
            <a:pPr marL="342900" indent="-342900">
              <a:buAutoNum type="arabicPeriod"/>
            </a:pPr>
            <a:r>
              <a:rPr lang="en" sz="2000" dirty="0">
                <a:highlight>
                  <a:srgbClr val="FFFF00"/>
                </a:highlight>
                <a:cs typeface="Calibri"/>
              </a:rPr>
              <a:t>"An Evening of Dance and Jazz“, </a:t>
            </a:r>
            <a:r>
              <a:rPr lang="en-US" sz="2000" dirty="0">
                <a:highlight>
                  <a:srgbClr val="FFFF00"/>
                </a:highlight>
                <a:cs typeface="Calibri"/>
              </a:rPr>
              <a:t>November 20th ( 7pm) OR 21st (4pm &amp; 7pm) - attend </a:t>
            </a:r>
            <a:r>
              <a:rPr lang="en-US" sz="2000" b="1" u="sng" dirty="0">
                <a:highlight>
                  <a:srgbClr val="FFFF00"/>
                </a:highlight>
                <a:cs typeface="Calibri"/>
              </a:rPr>
              <a:t>one</a:t>
            </a:r>
            <a:r>
              <a:rPr lang="en-US" sz="2000" dirty="0">
                <a:highlight>
                  <a:srgbClr val="FFFF00"/>
                </a:highlight>
                <a:cs typeface="Calibri"/>
              </a:rPr>
              <a:t> performance</a:t>
            </a:r>
            <a:endParaRPr lang="en-US" sz="2000">
              <a:highlight>
                <a:srgbClr val="FFFF00"/>
              </a:highlight>
              <a:ea typeface="Calibri"/>
              <a:cs typeface="Calibri"/>
            </a:endParaRPr>
          </a:p>
          <a:p>
            <a:pPr marL="342900" indent="-342900">
              <a:buAutoNum type="arabicPeriod"/>
            </a:pPr>
            <a:r>
              <a:rPr lang="en" sz="2000" dirty="0">
                <a:highlight>
                  <a:srgbClr val="FFFF00"/>
                </a:highlight>
                <a:cs typeface="Calibri"/>
              </a:rPr>
              <a:t>The Black History Concert, February 12th (4pm &amp; 7pm)- attend </a:t>
            </a:r>
            <a:r>
              <a:rPr lang="en" sz="2000" b="1" u="sng" dirty="0">
                <a:highlight>
                  <a:srgbClr val="FFFF00"/>
                </a:highlight>
                <a:cs typeface="Calibri"/>
              </a:rPr>
              <a:t>one</a:t>
            </a:r>
            <a:r>
              <a:rPr lang="en" sz="2000" dirty="0">
                <a:highlight>
                  <a:srgbClr val="FFFF00"/>
                </a:highlight>
                <a:cs typeface="Calibri"/>
              </a:rPr>
              <a:t> performance</a:t>
            </a:r>
            <a:endParaRPr lang="en-US" sz="2000" dirty="0">
              <a:highlight>
                <a:srgbClr val="FFFF00"/>
              </a:highlight>
              <a:ea typeface="Calibri"/>
              <a:cs typeface="Calibri"/>
            </a:endParaRPr>
          </a:p>
          <a:p>
            <a:pPr marL="0" indent="0">
              <a:spcBef>
                <a:spcPts val="2133"/>
              </a:spcBef>
              <a:spcAft>
                <a:spcPts val="2133"/>
              </a:spcAft>
              <a:buNone/>
            </a:pPr>
            <a:endParaRPr lang="en-US" sz="1800">
              <a:cs typeface="Calibri" panose="020F0502020204030204"/>
            </a:endParaRPr>
          </a:p>
        </p:txBody>
      </p:sp>
    </p:spTree>
    <p:extLst>
      <p:ext uri="{BB962C8B-B14F-4D97-AF65-F5344CB8AC3E}">
        <p14:creationId xmlns:p14="http://schemas.microsoft.com/office/powerpoint/2010/main" val="3516586625"/>
      </p:ext>
    </p:extLst>
  </p:cSld>
  <p:clrMapOvr>
    <a:masterClrMapping/>
  </p:clrMapOvr>
  <p:transition spd="med">
    <p:pull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7"/>
          <p:cNvSpPr txBox="1">
            <a:spLocks noGrp="1"/>
          </p:cNvSpPr>
          <p:nvPr>
            <p:ph type="title"/>
          </p:nvPr>
        </p:nvSpPr>
        <p:spPr>
          <a:xfrm>
            <a:off x="415600" y="0"/>
            <a:ext cx="11360800" cy="763600"/>
          </a:xfrm>
          <a:prstGeom prst="rect">
            <a:avLst/>
          </a:prstGeom>
        </p:spPr>
        <p:txBody>
          <a:bodyPr spcFirstLastPara="1" vert="horz" wrap="square" lIns="121900" tIns="121900" rIns="121900" bIns="121900" rtlCol="0" anchor="t" anchorCtr="0">
            <a:noAutofit/>
          </a:bodyPr>
          <a:lstStyle/>
          <a:p>
            <a:pPr algn="ctr">
              <a:lnSpc>
                <a:spcPct val="150000"/>
              </a:lnSpc>
            </a:pPr>
            <a:r>
              <a:rPr lang="en" sz="3200" b="1" u="sng">
                <a:solidFill>
                  <a:srgbClr val="A64D79"/>
                </a:solidFill>
                <a:latin typeface="Architects Daughter"/>
                <a:ea typeface="Architects Daughter"/>
                <a:cs typeface="Architects Daughter"/>
                <a:sym typeface="Architects Daughter"/>
              </a:rPr>
              <a:t>Special Notes</a:t>
            </a:r>
            <a:endParaRPr sz="3200" b="1" u="sng">
              <a:latin typeface="Architects Daughter"/>
              <a:ea typeface="Architects Daughter"/>
              <a:cs typeface="Architects Daughter"/>
              <a:sym typeface="Architects Daughter"/>
            </a:endParaRPr>
          </a:p>
        </p:txBody>
      </p:sp>
      <p:sp>
        <p:nvSpPr>
          <p:cNvPr id="277" name="Google Shape;277;p27"/>
          <p:cNvSpPr txBox="1">
            <a:spLocks noGrp="1"/>
          </p:cNvSpPr>
          <p:nvPr>
            <p:ph type="body" idx="1"/>
          </p:nvPr>
        </p:nvSpPr>
        <p:spPr>
          <a:xfrm>
            <a:off x="305165" y="476470"/>
            <a:ext cx="11360800" cy="5903900"/>
          </a:xfrm>
          <a:prstGeom prst="rect">
            <a:avLst/>
          </a:prstGeom>
        </p:spPr>
        <p:txBody>
          <a:bodyPr spcFirstLastPara="1" vert="horz" wrap="square" lIns="121900" tIns="121900" rIns="121900" bIns="121900" rtlCol="0" anchor="t" anchorCtr="0">
            <a:noAutofit/>
          </a:bodyPr>
          <a:lstStyle/>
          <a:p>
            <a:pPr marL="0" indent="0">
              <a:lnSpc>
                <a:spcPct val="100000"/>
              </a:lnSpc>
              <a:buClr>
                <a:schemeClr val="dk1"/>
              </a:buClr>
              <a:buSzPts val="1100"/>
              <a:buNone/>
            </a:pPr>
            <a:endParaRPr sz="1200">
              <a:solidFill>
                <a:schemeClr val="dk1"/>
              </a:solidFill>
            </a:endParaRPr>
          </a:p>
          <a:p>
            <a:pPr marL="608965" indent="-397510">
              <a:lnSpc>
                <a:spcPct val="100000"/>
              </a:lnSpc>
              <a:buClr>
                <a:schemeClr val="dk1"/>
              </a:buClr>
              <a:buSzPts val="1100"/>
            </a:pPr>
            <a:r>
              <a:rPr lang="en" sz="1600" dirty="0">
                <a:solidFill>
                  <a:schemeClr val="dk1"/>
                </a:solidFill>
              </a:rPr>
              <a:t>The Dance Department is not responsible for the loss or theft of student dance attire.</a:t>
            </a:r>
            <a:endParaRPr lang="en" sz="1600" dirty="0">
              <a:solidFill>
                <a:schemeClr val="dk1"/>
              </a:solidFill>
              <a:ea typeface="Calibri"/>
              <a:cs typeface="Calibri"/>
            </a:endParaRPr>
          </a:p>
          <a:p>
            <a:pPr marL="608965" indent="-397510">
              <a:lnSpc>
                <a:spcPct val="100000"/>
              </a:lnSpc>
              <a:buClr>
                <a:srgbClr val="000000"/>
              </a:buClr>
              <a:buSzPts val="1100"/>
            </a:pPr>
            <a:endParaRPr lang="en" sz="1600">
              <a:solidFill>
                <a:schemeClr val="dk1"/>
              </a:solidFill>
              <a:ea typeface="Calibri"/>
              <a:cs typeface="Calibri"/>
            </a:endParaRPr>
          </a:p>
          <a:p>
            <a:pPr marL="608965" indent="-397510">
              <a:lnSpc>
                <a:spcPct val="100000"/>
              </a:lnSpc>
              <a:buClr>
                <a:srgbClr val="000000"/>
              </a:buClr>
              <a:buSzPts val="1100"/>
            </a:pPr>
            <a:r>
              <a:rPr lang="en" sz="1600" dirty="0">
                <a:solidFill>
                  <a:schemeClr val="dk1"/>
                </a:solidFill>
                <a:ea typeface="Calibri"/>
                <a:cs typeface="Calibri"/>
              </a:rPr>
              <a:t>Lockers are available in the Locker Room for students to store their belongings.  No items should EVER be left in the locker room </a:t>
            </a:r>
            <a:r>
              <a:rPr lang="en" sz="1600" b="1" dirty="0">
                <a:solidFill>
                  <a:schemeClr val="dk1"/>
                </a:solidFill>
                <a:ea typeface="Calibri"/>
                <a:cs typeface="Calibri" panose="020F0502020204030204"/>
              </a:rPr>
              <a:t>UNLESS THEY ARE SECURED </a:t>
            </a:r>
            <a:r>
              <a:rPr lang="en" sz="1600" b="1" u="sng" dirty="0">
                <a:solidFill>
                  <a:schemeClr val="dk1"/>
                </a:solidFill>
                <a:ea typeface="Calibri"/>
                <a:cs typeface="Calibri" panose="020F0502020204030204"/>
              </a:rPr>
              <a:t>IN A LOCKER WITH A LOCK</a:t>
            </a:r>
            <a:r>
              <a:rPr lang="en" sz="1600" b="1" dirty="0">
                <a:solidFill>
                  <a:schemeClr val="dk1"/>
                </a:solidFill>
                <a:ea typeface="Calibri"/>
                <a:cs typeface="Calibri" panose="020F0502020204030204"/>
              </a:rPr>
              <a:t>. </a:t>
            </a:r>
            <a:r>
              <a:rPr lang="en" sz="1600" dirty="0">
                <a:solidFill>
                  <a:schemeClr val="dk1"/>
                </a:solidFill>
                <a:ea typeface="Calibri"/>
                <a:cs typeface="Calibri" panose="020F0502020204030204"/>
              </a:rPr>
              <a:t>This includes the floor, benches, chairs, and countertops in the locker room. Personal items such as lunchboxes and backpacks are to be stored in the classroom cubbies.</a:t>
            </a:r>
          </a:p>
          <a:p>
            <a:pPr marL="608965" indent="-397510">
              <a:lnSpc>
                <a:spcPct val="100000"/>
              </a:lnSpc>
              <a:buClr>
                <a:srgbClr val="000000"/>
              </a:buClr>
              <a:buSzPts val="1100"/>
            </a:pPr>
            <a:endParaRPr lang="en" sz="1600" dirty="0">
              <a:solidFill>
                <a:schemeClr val="dk1"/>
              </a:solidFill>
              <a:ea typeface="Calibri"/>
              <a:cs typeface="Calibri" panose="020F0502020204030204"/>
            </a:endParaRPr>
          </a:p>
          <a:p>
            <a:pPr marL="608965" indent="-397510">
              <a:lnSpc>
                <a:spcPct val="100000"/>
              </a:lnSpc>
              <a:buClr>
                <a:srgbClr val="000000"/>
              </a:buClr>
              <a:buSzPts val="1100"/>
            </a:pPr>
            <a:r>
              <a:rPr lang="en" sz="1600" dirty="0">
                <a:solidFill>
                  <a:schemeClr val="dk1"/>
                </a:solidFill>
                <a:ea typeface="Calibri"/>
                <a:cs typeface="Calibri" panose="020F0502020204030204"/>
              </a:rPr>
              <a:t>Students  will be provided a FREE combination lock by Mrs. Daniels. Students are expected to return this lock at the end of the year in good, working condition. </a:t>
            </a:r>
            <a:r>
              <a:rPr lang="en" sz="1600" b="1" dirty="0">
                <a:solidFill>
                  <a:schemeClr val="dk1"/>
                </a:solidFill>
                <a:ea typeface="Calibri"/>
                <a:cs typeface="Calibri" panose="020F0502020204030204"/>
              </a:rPr>
              <a:t>If the lock is lost or damaged, the fee is $5.00</a:t>
            </a:r>
          </a:p>
          <a:p>
            <a:pPr marL="608965" indent="-397510">
              <a:lnSpc>
                <a:spcPct val="100000"/>
              </a:lnSpc>
              <a:buClr>
                <a:schemeClr val="dk1"/>
              </a:buClr>
              <a:buSzPts val="1100"/>
            </a:pPr>
            <a:endParaRPr lang="en" sz="1600">
              <a:solidFill>
                <a:schemeClr val="dk1"/>
              </a:solidFill>
              <a:cs typeface="Calibri" panose="020F0502020204030204"/>
            </a:endParaRPr>
          </a:p>
          <a:p>
            <a:pPr marL="608965" indent="-397510">
              <a:lnSpc>
                <a:spcPct val="100000"/>
              </a:lnSpc>
              <a:buClr>
                <a:schemeClr val="dk1"/>
              </a:buClr>
              <a:buSzPts val="1100"/>
            </a:pPr>
            <a:r>
              <a:rPr lang="en-US" sz="1600" dirty="0">
                <a:solidFill>
                  <a:schemeClr val="dk1"/>
                </a:solidFill>
                <a:cs typeface="Calibri" panose="020F0502020204030204"/>
              </a:rPr>
              <a:t>When in the Locker Room, </a:t>
            </a:r>
            <a:r>
              <a:rPr lang="en" sz="1600" dirty="0">
                <a:solidFill>
                  <a:schemeClr val="dk1"/>
                </a:solidFill>
                <a:cs typeface="Calibri" panose="020F0502020204030204"/>
              </a:rPr>
              <a:t>students should make </a:t>
            </a:r>
            <a:r>
              <a:rPr lang="en-US" sz="1600" dirty="0">
                <a:solidFill>
                  <a:schemeClr val="dk1"/>
                </a:solidFill>
                <a:cs typeface="Calibri" panose="020F0502020204030204"/>
              </a:rPr>
              <a:t>every </a:t>
            </a:r>
            <a:r>
              <a:rPr lang="en" sz="1600" dirty="0">
                <a:solidFill>
                  <a:schemeClr val="dk1"/>
                </a:solidFill>
                <a:cs typeface="Calibri" panose="020F0502020204030204"/>
              </a:rPr>
              <a:t>effort to change clothes </a:t>
            </a:r>
            <a:r>
              <a:rPr lang="en-US" sz="1600" dirty="0">
                <a:solidFill>
                  <a:schemeClr val="dk1"/>
                </a:solidFill>
                <a:cs typeface="Calibri" panose="020F0502020204030204"/>
              </a:rPr>
              <a:t>as </a:t>
            </a:r>
            <a:r>
              <a:rPr lang="en" sz="1600" dirty="0">
                <a:solidFill>
                  <a:schemeClr val="dk1"/>
                </a:solidFill>
                <a:cs typeface="Calibri" panose="020F0502020204030204"/>
              </a:rPr>
              <a:t>discretely and quickly as possible to maintain optimal modesty.  Students should </a:t>
            </a:r>
            <a:r>
              <a:rPr lang="en-US" sz="1600" dirty="0">
                <a:solidFill>
                  <a:schemeClr val="dk1"/>
                </a:solidFill>
                <a:cs typeface="Calibri" panose="020F0502020204030204"/>
              </a:rPr>
              <a:t>be respectful of each other's privacy.  Teasing will NOT BE TOLERATED. The locker room is a place for changing clothes, it is not a place to lounge and/or socialize.</a:t>
            </a:r>
            <a:endParaRPr lang="en-US" sz="1600" dirty="0">
              <a:solidFill>
                <a:schemeClr val="dk1"/>
              </a:solidFill>
              <a:ea typeface="Calibri"/>
              <a:cs typeface="Calibri" panose="020F0502020204030204"/>
            </a:endParaRPr>
          </a:p>
          <a:p>
            <a:pPr marL="608965" indent="-397510">
              <a:lnSpc>
                <a:spcPct val="100000"/>
              </a:lnSpc>
              <a:buClr>
                <a:schemeClr val="dk1"/>
              </a:buClr>
              <a:buSzPts val="1100"/>
            </a:pPr>
            <a:endParaRPr lang="en-US" sz="1600">
              <a:solidFill>
                <a:schemeClr val="dk1"/>
              </a:solidFill>
              <a:cs typeface="Calibri" panose="020F0502020204030204"/>
            </a:endParaRPr>
          </a:p>
          <a:p>
            <a:pPr marL="608965" indent="-397510">
              <a:lnSpc>
                <a:spcPct val="100000"/>
              </a:lnSpc>
              <a:buClr>
                <a:schemeClr val="dk1"/>
              </a:buClr>
              <a:buSzPts val="1100"/>
            </a:pPr>
            <a:r>
              <a:rPr lang="en-US" sz="1600" dirty="0">
                <a:solidFill>
                  <a:schemeClr val="dk1"/>
                </a:solidFill>
                <a:cs typeface="Calibri" panose="020F0502020204030204"/>
              </a:rPr>
              <a:t>Students should take care to practice good hygiene and keep clothing free from excessive odor.</a:t>
            </a:r>
            <a:endParaRPr lang="en-US" sz="1600" dirty="0">
              <a:solidFill>
                <a:schemeClr val="dk1"/>
              </a:solidFill>
              <a:ea typeface="Calibri"/>
              <a:cs typeface="Calibri" panose="020F0502020204030204"/>
            </a:endParaRPr>
          </a:p>
          <a:p>
            <a:pPr marL="608965" indent="-397510">
              <a:lnSpc>
                <a:spcPct val="100000"/>
              </a:lnSpc>
              <a:buClr>
                <a:schemeClr val="dk1"/>
              </a:buClr>
              <a:buSzPts val="1100"/>
            </a:pPr>
            <a:endParaRPr lang="en-US" sz="1600">
              <a:solidFill>
                <a:schemeClr val="dk1"/>
              </a:solidFill>
              <a:cs typeface="Calibri" panose="020F0502020204030204"/>
            </a:endParaRPr>
          </a:p>
          <a:p>
            <a:pPr marL="608965" indent="-397510">
              <a:lnSpc>
                <a:spcPct val="100000"/>
              </a:lnSpc>
              <a:buClr>
                <a:schemeClr val="dk1"/>
              </a:buClr>
              <a:buSzPts val="1100"/>
            </a:pPr>
            <a:r>
              <a:rPr lang="en-US" sz="1600" dirty="0">
                <a:solidFill>
                  <a:schemeClr val="dk1"/>
                </a:solidFill>
                <a:cs typeface="Calibri" panose="020F0502020204030204"/>
              </a:rPr>
              <a:t>To maintain a safe and clean environment, no food should be brought into the dance classroom or Locker Room.</a:t>
            </a:r>
            <a:endParaRPr sz="1600" dirty="0">
              <a:solidFill>
                <a:schemeClr val="dk1"/>
              </a:solidFill>
              <a:cs typeface="Calibri" panose="020F0502020204030204"/>
            </a:endParaRPr>
          </a:p>
          <a:p>
            <a:pPr marL="0" indent="0">
              <a:lnSpc>
                <a:spcPct val="100000"/>
              </a:lnSpc>
              <a:buClr>
                <a:schemeClr val="dk1"/>
              </a:buClr>
              <a:buSzPts val="1100"/>
              <a:buNone/>
            </a:pPr>
            <a:endParaRPr sz="1600">
              <a:solidFill>
                <a:schemeClr val="dk1"/>
              </a:solidFill>
            </a:endParaRPr>
          </a:p>
          <a:p>
            <a:pPr marL="608965" indent="-397510">
              <a:lnSpc>
                <a:spcPct val="100000"/>
              </a:lnSpc>
              <a:buClr>
                <a:schemeClr val="dk1"/>
              </a:buClr>
              <a:buSzPts val="1100"/>
            </a:pPr>
            <a:r>
              <a:rPr lang="en" sz="1600" dirty="0">
                <a:solidFill>
                  <a:schemeClr val="dk1"/>
                </a:solidFill>
              </a:rPr>
              <a:t>Keeping up with dance attire can be a challenge for many students. Do not leave any classroom, cars, or buses without checking to see that you have your dance attire with you. </a:t>
            </a:r>
            <a:r>
              <a:rPr lang="en" sz="1600" b="1" u="sng" dirty="0">
                <a:solidFill>
                  <a:schemeClr val="dk1"/>
                </a:solidFill>
              </a:rPr>
              <a:t>Your name should be written on EVERYTHING.</a:t>
            </a:r>
            <a:endParaRPr lang="en-US" sz="1600" b="1" u="sng" dirty="0">
              <a:solidFill>
                <a:schemeClr val="dk1"/>
              </a:solidFill>
              <a:cs typeface="Calibri" panose="020F0502020204030204"/>
            </a:endParaRPr>
          </a:p>
          <a:p>
            <a:pPr marL="211455" indent="0">
              <a:lnSpc>
                <a:spcPct val="100000"/>
              </a:lnSpc>
              <a:buClr>
                <a:schemeClr val="dk1"/>
              </a:buClr>
              <a:buSzPts val="1100"/>
              <a:buNone/>
            </a:pPr>
            <a:endParaRPr lang="en" sz="1600" b="1" u="sng">
              <a:solidFill>
                <a:schemeClr val="dk1"/>
              </a:solidFill>
              <a:cs typeface="Calibri" panose="020F0502020204030204"/>
            </a:endParaRPr>
          </a:p>
          <a:p>
            <a:pPr marL="608965" indent="-397510">
              <a:lnSpc>
                <a:spcPct val="100000"/>
              </a:lnSpc>
              <a:buClr>
                <a:schemeClr val="dk1"/>
              </a:buClr>
              <a:buSzPts val="1100"/>
            </a:pPr>
            <a:r>
              <a:rPr lang="en" sz="1600" dirty="0">
                <a:solidFill>
                  <a:schemeClr val="dk1"/>
                </a:solidFill>
              </a:rPr>
              <a:t>Performance on the technique assessments, being consistent in attending to your daily professional responsibilities, level of personal discipline, effort, commitment, physical strength, mastery of the curriculum, and artistic maturity will be factored into the instructor’s approval for a dancer to be promoted to a higher level dance class at registration for the coming school year. Dancers will not be promoted just because they have already “taken the class.”</a:t>
            </a:r>
            <a:endParaRPr lang="en" sz="1600" dirty="0">
              <a:solidFill>
                <a:schemeClr val="dk1"/>
              </a:solidFill>
              <a:ea typeface="Calibri"/>
              <a:cs typeface="Calibri"/>
            </a:endParaRPr>
          </a:p>
          <a:p>
            <a:pPr marL="211455" indent="0">
              <a:lnSpc>
                <a:spcPct val="100000"/>
              </a:lnSpc>
              <a:buClr>
                <a:schemeClr val="dk1"/>
              </a:buClr>
              <a:buSzPts val="1100"/>
              <a:buNone/>
            </a:pPr>
            <a:endParaRPr lang="en" sz="1600">
              <a:solidFill>
                <a:schemeClr val="dk1"/>
              </a:solidFill>
              <a:ea typeface="Calibri"/>
              <a:cs typeface="Calibri"/>
            </a:endParaRPr>
          </a:p>
          <a:p>
            <a:pPr marL="608965" indent="-397510">
              <a:lnSpc>
                <a:spcPct val="100000"/>
              </a:lnSpc>
              <a:buClr>
                <a:schemeClr val="dk1"/>
              </a:buClr>
              <a:buSzPts val="1100"/>
            </a:pPr>
            <a:endParaRPr lang="en" sz="1600">
              <a:solidFill>
                <a:schemeClr val="dk1"/>
              </a:solidFill>
              <a:ea typeface="+mn-lt"/>
              <a:cs typeface="+mn-lt"/>
            </a:endParaRPr>
          </a:p>
          <a:p>
            <a:pPr marL="211455" indent="0">
              <a:lnSpc>
                <a:spcPct val="100000"/>
              </a:lnSpc>
              <a:buClr>
                <a:schemeClr val="dk1"/>
              </a:buClr>
              <a:buSzPts val="1100"/>
              <a:buNone/>
            </a:pPr>
            <a:endParaRPr lang="en" sz="1600">
              <a:solidFill>
                <a:schemeClr val="dk1"/>
              </a:solidFill>
              <a:ea typeface="+mn-lt"/>
              <a:cs typeface="+mn-lt"/>
            </a:endParaRPr>
          </a:p>
          <a:p>
            <a:pPr marL="211455" indent="0">
              <a:lnSpc>
                <a:spcPct val="100000"/>
              </a:lnSpc>
              <a:buClr>
                <a:schemeClr val="dk1"/>
              </a:buClr>
              <a:buSzPts val="1100"/>
              <a:buNone/>
            </a:pPr>
            <a:endParaRPr lang="en" sz="1600">
              <a:solidFill>
                <a:schemeClr val="dk1"/>
              </a:solidFill>
              <a:ea typeface="+mn-lt"/>
              <a:cs typeface="+mn-lt"/>
            </a:endParaRPr>
          </a:p>
          <a:p>
            <a:pPr marL="608965" indent="-456565">
              <a:lnSpc>
                <a:spcPct val="100000"/>
              </a:lnSpc>
              <a:buClr>
                <a:schemeClr val="dk1"/>
              </a:buClr>
              <a:buSzPts val="1100"/>
            </a:pPr>
            <a:endParaRPr lang="en-US" sz="1600">
              <a:ea typeface="+mn-lt"/>
              <a:cs typeface="+mn-lt"/>
            </a:endParaRPr>
          </a:p>
          <a:p>
            <a:pPr marL="608965" indent="-397510">
              <a:lnSpc>
                <a:spcPct val="100000"/>
              </a:lnSpc>
              <a:buClr>
                <a:schemeClr val="dk1"/>
              </a:buClr>
              <a:buSzPts val="1100"/>
            </a:pPr>
            <a:endParaRPr lang="en" sz="1600" b="1" u="sng">
              <a:solidFill>
                <a:schemeClr val="dk1"/>
              </a:solidFill>
              <a:cs typeface="Calibri" panose="020F0502020204030204"/>
            </a:endParaRPr>
          </a:p>
        </p:txBody>
      </p:sp>
    </p:spTree>
  </p:cSld>
  <p:clrMapOvr>
    <a:masterClrMapping/>
  </p:clrMapOvr>
  <p:transition spd="med">
    <p:pull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4" name="TextBox 3">
            <a:extLst>
              <a:ext uri="{FF2B5EF4-FFF2-40B4-BE49-F238E27FC236}">
                <a16:creationId xmlns:a16="http://schemas.microsoft.com/office/drawing/2014/main" id="{4F0ADFBE-B6C9-4880-8E4F-7E46C85D90CB}"/>
              </a:ext>
            </a:extLst>
          </p:cNvPr>
          <p:cNvSpPr txBox="1"/>
          <p:nvPr/>
        </p:nvSpPr>
        <p:spPr>
          <a:xfrm>
            <a:off x="102871" y="1046184"/>
            <a:ext cx="5817559" cy="5591077"/>
          </a:xfrm>
          <a:prstGeom prst="rect">
            <a:avLst/>
          </a:prstGeom>
        </p:spPr>
        <p:txBody>
          <a:bodyPr vert="horz" lIns="91440" tIns="45720" rIns="91440" bIns="45720" rtlCol="0" anchor="ctr">
            <a:noAutofit/>
          </a:bodyPr>
          <a:lstStyle/>
          <a:p>
            <a:pPr algn="ctr">
              <a:lnSpc>
                <a:spcPct val="90000"/>
              </a:lnSpc>
              <a:spcAft>
                <a:spcPts val="600"/>
              </a:spcAft>
            </a:pPr>
            <a:endParaRPr lang="en-US" sz="2400" b="1">
              <a:solidFill>
                <a:srgbClr val="4472C4"/>
              </a:solidFill>
              <a:cs typeface="Calibri"/>
            </a:endParaRPr>
          </a:p>
          <a:p>
            <a:pPr>
              <a:lnSpc>
                <a:spcPct val="90000"/>
              </a:lnSpc>
              <a:spcAft>
                <a:spcPts val="600"/>
              </a:spcAft>
            </a:pPr>
            <a:endParaRPr lang="en-US" sz="2000" b="1">
              <a:solidFill>
                <a:srgbClr val="4472C4"/>
              </a:solidFill>
              <a:ea typeface="+mn-lt"/>
              <a:cs typeface="+mn-lt"/>
            </a:endParaRPr>
          </a:p>
          <a:p>
            <a:pPr marL="285750" indent="-228600">
              <a:lnSpc>
                <a:spcPct val="90000"/>
              </a:lnSpc>
              <a:spcAft>
                <a:spcPts val="600"/>
              </a:spcAft>
              <a:buFont typeface="Arial,Sans-Serif" panose="020B0604020202020204" pitchFamily="34" charset="0"/>
              <a:buChar char="•"/>
            </a:pPr>
            <a:r>
              <a:rPr lang="en-US" sz="2000" b="1" dirty="0">
                <a:solidFill>
                  <a:srgbClr val="4472C4"/>
                </a:solidFill>
                <a:ea typeface="+mn-lt"/>
                <a:cs typeface="+mn-lt"/>
              </a:rPr>
              <a:t>Please complete and submit your CONTRACT given to you in class NO LATER than </a:t>
            </a:r>
            <a:r>
              <a:rPr lang="en-US" sz="2000" b="1" u="sng" dirty="0">
                <a:solidFill>
                  <a:srgbClr val="19C224"/>
                </a:solidFill>
                <a:ea typeface="+mn-lt"/>
                <a:cs typeface="+mn-lt"/>
              </a:rPr>
              <a:t>Tuesday, August 12th</a:t>
            </a:r>
            <a:r>
              <a:rPr lang="en-US" sz="2000" b="1" dirty="0">
                <a:solidFill>
                  <a:srgbClr val="4472C4"/>
                </a:solidFill>
                <a:ea typeface="+mn-lt"/>
                <a:cs typeface="+mn-lt"/>
              </a:rPr>
              <a:t>. </a:t>
            </a:r>
            <a:r>
              <a:rPr lang="en-US" sz="2000" b="1" dirty="0">
                <a:solidFill>
                  <a:schemeClr val="accent4"/>
                </a:solidFill>
                <a:ea typeface="+mn-lt"/>
                <a:cs typeface="+mn-lt"/>
              </a:rPr>
              <a:t>Students who submit their contract on or before Friday, August 8th will receive a "GOLDEN TICKET".</a:t>
            </a:r>
            <a:endParaRPr lang="en-US">
              <a:solidFill>
                <a:schemeClr val="accent4"/>
              </a:solidFill>
              <a:ea typeface="Calibri" panose="020F0502020204030204"/>
              <a:cs typeface="Calibri" panose="020F0502020204030204"/>
            </a:endParaRPr>
          </a:p>
          <a:p>
            <a:pPr marL="285750" indent="-228600">
              <a:lnSpc>
                <a:spcPct val="90000"/>
              </a:lnSpc>
              <a:spcAft>
                <a:spcPts val="600"/>
              </a:spcAft>
              <a:buFont typeface="Arial,Sans-Serif" panose="020B0604020202020204" pitchFamily="34" charset="0"/>
              <a:buChar char="•"/>
            </a:pPr>
            <a:r>
              <a:rPr lang="en-US" sz="2000" b="1" dirty="0">
                <a:solidFill>
                  <a:srgbClr val="4472C4"/>
                </a:solidFill>
                <a:ea typeface="+mn-lt"/>
                <a:cs typeface="+mn-lt"/>
              </a:rPr>
              <a:t>JOIN the appropriate REMIND GROUP for your class (use APP or text code to 81010):</a:t>
            </a:r>
            <a:endParaRPr lang="en-US" sz="2000" dirty="0">
              <a:ea typeface="+mn-lt"/>
              <a:cs typeface="+mn-lt"/>
            </a:endParaRPr>
          </a:p>
          <a:p>
            <a:pPr marL="742950" lvl="1" indent="-228600">
              <a:lnSpc>
                <a:spcPct val="90000"/>
              </a:lnSpc>
              <a:spcAft>
                <a:spcPts val="600"/>
              </a:spcAft>
              <a:buFont typeface="Arial,Sans-Serif" panose="020B0604020202020204" pitchFamily="34" charset="0"/>
              <a:buChar char="•"/>
            </a:pPr>
            <a:r>
              <a:rPr lang="en-US" sz="2800" b="1" dirty="0">
                <a:solidFill>
                  <a:srgbClr val="850747"/>
                </a:solidFill>
                <a:ea typeface="+mn-lt"/>
                <a:cs typeface="+mn-lt"/>
              </a:rPr>
              <a:t>BALLET 1: @ballet1dfa</a:t>
            </a:r>
            <a:endParaRPr lang="en-US" sz="2800" dirty="0">
              <a:ea typeface="+mn-lt"/>
              <a:cs typeface="+mn-lt"/>
            </a:endParaRPr>
          </a:p>
          <a:p>
            <a:pPr marL="742950" lvl="1" indent="-228600">
              <a:lnSpc>
                <a:spcPct val="90000"/>
              </a:lnSpc>
              <a:spcAft>
                <a:spcPts val="600"/>
              </a:spcAft>
              <a:buFont typeface="Arial,Sans-Serif" panose="020B0604020202020204" pitchFamily="34" charset="0"/>
              <a:buChar char="•"/>
            </a:pPr>
            <a:r>
              <a:rPr lang="en-US" sz="2800" b="1" dirty="0">
                <a:solidFill>
                  <a:srgbClr val="850747"/>
                </a:solidFill>
                <a:ea typeface="+mn-lt"/>
                <a:cs typeface="+mn-lt"/>
              </a:rPr>
              <a:t>BALLET 2: @ballet2dfa</a:t>
            </a:r>
            <a:endParaRPr lang="en-US" sz="2800" dirty="0">
              <a:ea typeface="+mn-lt"/>
              <a:cs typeface="+mn-lt"/>
            </a:endParaRPr>
          </a:p>
          <a:p>
            <a:pPr marL="742950" lvl="1" indent="-228600">
              <a:lnSpc>
                <a:spcPct val="90000"/>
              </a:lnSpc>
              <a:spcAft>
                <a:spcPts val="600"/>
              </a:spcAft>
              <a:buFont typeface="Arial,Sans-Serif" panose="020B0604020202020204" pitchFamily="34" charset="0"/>
              <a:buChar char="•"/>
            </a:pPr>
            <a:r>
              <a:rPr lang="en-US" sz="2800" b="1" dirty="0">
                <a:solidFill>
                  <a:srgbClr val="850747"/>
                </a:solidFill>
                <a:ea typeface="+mn-lt"/>
                <a:cs typeface="+mn-lt"/>
              </a:rPr>
              <a:t>BEG. MEN'S DANCE: @dancedfa</a:t>
            </a:r>
            <a:endParaRPr lang="en-US" sz="2800" dirty="0">
              <a:ea typeface="+mn-lt"/>
              <a:cs typeface="+mn-lt"/>
            </a:endParaRPr>
          </a:p>
          <a:p>
            <a:pPr indent="-228600">
              <a:lnSpc>
                <a:spcPct val="90000"/>
              </a:lnSpc>
              <a:spcAft>
                <a:spcPts val="600"/>
              </a:spcAft>
              <a:buFont typeface="Arial" panose="020B0604020202020204" pitchFamily="34" charset="0"/>
              <a:buChar char="•"/>
            </a:pPr>
            <a:endParaRPr lang="en-US" sz="2000" b="1">
              <a:solidFill>
                <a:srgbClr val="4472C4"/>
              </a:solidFill>
              <a:cs typeface="Calibri"/>
            </a:endParaRPr>
          </a:p>
          <a:p>
            <a:pPr indent="-228600">
              <a:lnSpc>
                <a:spcPct val="90000"/>
              </a:lnSpc>
              <a:spcAft>
                <a:spcPts val="600"/>
              </a:spcAft>
              <a:buFont typeface="Arial" panose="020B0604020202020204" pitchFamily="34" charset="0"/>
              <a:buChar char="•"/>
            </a:pPr>
            <a:r>
              <a:rPr lang="en-US" sz="2000" b="1" dirty="0">
                <a:solidFill>
                  <a:srgbClr val="4472C4"/>
                </a:solidFill>
                <a:sym typeface="Architects Daughter"/>
              </a:rPr>
              <a:t>COMMUNICATION is the KEY to a successful DANCE JOURNEY!  Please visit your CANVAS page every day and email Mrs. Daniels with any questions or concerns.</a:t>
            </a:r>
            <a:endParaRPr lang="en-US" sz="2000" b="1" dirty="0">
              <a:solidFill>
                <a:srgbClr val="4472C4"/>
              </a:solidFill>
              <a:cs typeface="Calibri"/>
            </a:endParaRPr>
          </a:p>
          <a:p>
            <a:pPr algn="ctr">
              <a:lnSpc>
                <a:spcPct val="90000"/>
              </a:lnSpc>
              <a:spcAft>
                <a:spcPts val="600"/>
              </a:spcAft>
            </a:pPr>
            <a:r>
              <a:rPr lang="en-US" sz="2400" b="1" dirty="0">
                <a:solidFill>
                  <a:srgbClr val="951052"/>
                </a:solidFill>
                <a:sym typeface="Architects Daughter"/>
              </a:rPr>
              <a:t>Let’s have a FABULOUS year!</a:t>
            </a:r>
            <a:endParaRPr lang="en-US" sz="2400" b="1" dirty="0">
              <a:solidFill>
                <a:srgbClr val="951052"/>
              </a:solidFill>
              <a:cs typeface="Calibri"/>
            </a:endParaRPr>
          </a:p>
          <a:p>
            <a:pPr indent="-228600">
              <a:lnSpc>
                <a:spcPct val="90000"/>
              </a:lnSpc>
              <a:spcAft>
                <a:spcPts val="600"/>
              </a:spcAft>
              <a:buFont typeface="Arial" panose="020B0604020202020204" pitchFamily="34" charset="0"/>
              <a:buChar char="•"/>
            </a:pPr>
            <a:endParaRPr lang="en-US" sz="2000" b="1">
              <a:solidFill>
                <a:srgbClr val="000000"/>
              </a:solidFill>
              <a:sym typeface="Architects Daughter"/>
            </a:endParaRPr>
          </a:p>
          <a:p>
            <a:pPr indent="-228600">
              <a:lnSpc>
                <a:spcPct val="90000"/>
              </a:lnSpc>
              <a:spcAft>
                <a:spcPts val="600"/>
              </a:spcAft>
              <a:buFont typeface="Arial" panose="020B0604020202020204" pitchFamily="34" charset="0"/>
              <a:buChar char="•"/>
            </a:pPr>
            <a:endParaRPr lang="en-US" sz="2000">
              <a:solidFill>
                <a:srgbClr val="000000"/>
              </a:solidFill>
            </a:endParaRPr>
          </a:p>
        </p:txBody>
      </p:sp>
      <p:sp>
        <p:nvSpPr>
          <p:cNvPr id="75"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Bitmoji Image">
            <a:extLst>
              <a:ext uri="{FF2B5EF4-FFF2-40B4-BE49-F238E27FC236}">
                <a16:creationId xmlns:a16="http://schemas.microsoft.com/office/drawing/2014/main" id="{E8BD4E53-E1E4-484E-98BD-4AC755A7FEC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100" r="-1" b="-1"/>
          <a:stretch/>
        </p:blipFill>
        <p:spPr bwMode="auto">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8F238D7-9879-4904-AD88-A5FBC33E723D}"/>
              </a:ext>
            </a:extLst>
          </p:cNvPr>
          <p:cNvSpPr txBox="1"/>
          <p:nvPr/>
        </p:nvSpPr>
        <p:spPr>
          <a:xfrm>
            <a:off x="-5986" y="225667"/>
            <a:ext cx="7053349" cy="82990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800" b="1">
                <a:solidFill>
                  <a:srgbClr val="951052"/>
                </a:solidFill>
                <a:latin typeface="+mj-lt"/>
                <a:ea typeface="+mj-ea"/>
                <a:cs typeface="+mj-cs"/>
                <a:sym typeface="Architects Daughter"/>
              </a:rPr>
              <a:t>*YOUR FIRST ASSIGNMENT</a:t>
            </a:r>
            <a:r>
              <a:rPr lang="en-US" sz="4400" b="1">
                <a:solidFill>
                  <a:srgbClr val="E2889A"/>
                </a:solidFill>
                <a:latin typeface="+mj-lt"/>
                <a:ea typeface="+mj-ea"/>
                <a:cs typeface="+mj-cs"/>
                <a:sym typeface="Architects Daughter"/>
              </a:rPr>
              <a:t> </a:t>
            </a:r>
            <a:endParaRPr lang="en-US" sz="3600" b="1">
              <a:solidFill>
                <a:srgbClr val="000000"/>
              </a:solidFill>
              <a:latin typeface="+mj-lt"/>
              <a:ea typeface="+mj-ea"/>
              <a:cs typeface="+mj-cs"/>
              <a:sym typeface="Architects Daughter"/>
            </a:endParaRPr>
          </a:p>
        </p:txBody>
      </p:sp>
    </p:spTree>
    <p:extLst>
      <p:ext uri="{BB962C8B-B14F-4D97-AF65-F5344CB8AC3E}">
        <p14:creationId xmlns:p14="http://schemas.microsoft.com/office/powerpoint/2010/main" val="4025151545"/>
      </p:ext>
    </p:extLst>
  </p:cSld>
  <p:clrMapOvr>
    <a:masterClrMapping/>
  </p:clrMapOvr>
  <p:transition spd="med">
    <p:pull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1" name="Google Shape;211;p20"/>
          <p:cNvSpPr txBox="1">
            <a:spLocks noGrp="1"/>
          </p:cNvSpPr>
          <p:nvPr>
            <p:ph type="body" idx="1"/>
          </p:nvPr>
        </p:nvSpPr>
        <p:spPr>
          <a:xfrm>
            <a:off x="138223" y="882775"/>
            <a:ext cx="11660261" cy="5714960"/>
          </a:xfrm>
          <a:prstGeom prst="rect">
            <a:avLst/>
          </a:prstGeom>
        </p:spPr>
        <p:txBody>
          <a:bodyPr spcFirstLastPara="1" vert="horz" wrap="square" lIns="121900" tIns="121900" rIns="121900" bIns="121900" rtlCol="0" anchor="t" anchorCtr="0">
            <a:noAutofit/>
          </a:bodyPr>
          <a:lstStyle/>
          <a:p>
            <a:pPr marL="0" indent="0">
              <a:lnSpc>
                <a:spcPct val="107916"/>
              </a:lnSpc>
              <a:buClr>
                <a:schemeClr val="dk1"/>
              </a:buClr>
              <a:buSzPts val="1100"/>
              <a:buNone/>
            </a:pPr>
            <a:r>
              <a:rPr lang="en" sz="1800" b="1" dirty="0">
                <a:solidFill>
                  <a:schemeClr val="dk1"/>
                </a:solidFill>
                <a:latin typeface="Calibri"/>
                <a:ea typeface="Cambria"/>
                <a:cs typeface="Calibri"/>
                <a:sym typeface="Cambria"/>
              </a:rPr>
              <a:t>Name: </a:t>
            </a:r>
            <a:r>
              <a:rPr lang="en" sz="1800" dirty="0">
                <a:solidFill>
                  <a:schemeClr val="dk1"/>
                </a:solidFill>
                <a:latin typeface="Calibri"/>
                <a:ea typeface="Cambria"/>
                <a:cs typeface="Calibri"/>
                <a:sym typeface="Cambria"/>
              </a:rPr>
              <a:t>Mrs. Cori Daniels</a:t>
            </a:r>
            <a:endParaRPr lang="en-US" sz="1800" b="1" dirty="0">
              <a:solidFill>
                <a:schemeClr val="dk1"/>
              </a:solidFill>
              <a:latin typeface="Calibri"/>
              <a:ea typeface="Cambria"/>
              <a:cs typeface="Calibri"/>
            </a:endParaRPr>
          </a:p>
          <a:p>
            <a:pPr marL="0" indent="0">
              <a:lnSpc>
                <a:spcPct val="107916"/>
              </a:lnSpc>
              <a:spcBef>
                <a:spcPts val="1067"/>
              </a:spcBef>
              <a:buClr>
                <a:schemeClr val="dk1"/>
              </a:buClr>
              <a:buSzPts val="1100"/>
              <a:buNone/>
            </a:pPr>
            <a:r>
              <a:rPr lang="en-US" sz="1800" b="1" dirty="0">
                <a:solidFill>
                  <a:schemeClr val="dk1"/>
                </a:solidFill>
                <a:latin typeface="Calibri"/>
                <a:ea typeface="Cambria"/>
                <a:cs typeface="Calibri"/>
                <a:sym typeface="Cambria"/>
              </a:rPr>
              <a:t>Email Address: </a:t>
            </a:r>
            <a:r>
              <a:rPr lang="en-US" sz="1800" dirty="0">
                <a:solidFill>
                  <a:srgbClr val="0000FF"/>
                </a:solidFill>
                <a:uFill>
                  <a:noFill/>
                </a:uFill>
                <a:latin typeface="Calibri"/>
                <a:ea typeface="Cambria"/>
                <a:cs typeface="Calibri"/>
                <a:sym typeface="Cambria"/>
                <a:hlinkClick r:id="rId3"/>
              </a:rPr>
              <a:t>danieco@richmond.k12.ga.us</a:t>
            </a:r>
            <a:endParaRPr lang="en-US" sz="1800" dirty="0">
              <a:solidFill>
                <a:schemeClr val="dk1"/>
              </a:solidFill>
              <a:latin typeface="Calibri"/>
              <a:ea typeface="Cambria"/>
              <a:cs typeface="Calibri"/>
            </a:endParaRPr>
          </a:p>
          <a:p>
            <a:pPr marL="0" indent="0">
              <a:lnSpc>
                <a:spcPct val="107916"/>
              </a:lnSpc>
              <a:spcBef>
                <a:spcPts val="1067"/>
              </a:spcBef>
              <a:buClr>
                <a:schemeClr val="dk1"/>
              </a:buClr>
              <a:buSzPts val="1100"/>
              <a:buNone/>
            </a:pPr>
            <a:r>
              <a:rPr lang="en" sz="1800" b="1" dirty="0">
                <a:solidFill>
                  <a:schemeClr val="dk1"/>
                </a:solidFill>
                <a:latin typeface="Calibri"/>
                <a:ea typeface="Cambria"/>
                <a:cs typeface="Calibri"/>
                <a:sym typeface="Cambria"/>
              </a:rPr>
              <a:t>Courses: </a:t>
            </a:r>
            <a:r>
              <a:rPr lang="en" sz="1800" dirty="0">
                <a:solidFill>
                  <a:schemeClr val="dk1"/>
                </a:solidFill>
                <a:latin typeface="Calibri"/>
                <a:ea typeface="Cambria"/>
                <a:cs typeface="Calibri"/>
                <a:sym typeface="Cambria"/>
              </a:rPr>
              <a:t>Ballet 1, Ballet 2, and Beginning Men’s Dance</a:t>
            </a:r>
            <a:endParaRPr sz="1800" b="1" dirty="0">
              <a:solidFill>
                <a:schemeClr val="dk1"/>
              </a:solidFill>
              <a:latin typeface="Calibri"/>
              <a:ea typeface="Cambria"/>
              <a:cs typeface="Calibri"/>
            </a:endParaRPr>
          </a:p>
          <a:p>
            <a:pPr marL="0" indent="0">
              <a:lnSpc>
                <a:spcPct val="107916"/>
              </a:lnSpc>
              <a:spcBef>
                <a:spcPts val="1067"/>
              </a:spcBef>
              <a:buNone/>
            </a:pPr>
            <a:r>
              <a:rPr lang="en" sz="1800" b="1" dirty="0">
                <a:solidFill>
                  <a:schemeClr val="dk1"/>
                </a:solidFill>
                <a:latin typeface="Calibri"/>
                <a:ea typeface="Cambria"/>
                <a:cs typeface="Calibri"/>
                <a:sym typeface="Cambria"/>
              </a:rPr>
              <a:t>Instructional Hours: </a:t>
            </a:r>
            <a:r>
              <a:rPr lang="en" sz="1800" dirty="0">
                <a:solidFill>
                  <a:schemeClr val="dk1"/>
                </a:solidFill>
                <a:latin typeface="Calibri"/>
                <a:ea typeface="Cambria"/>
                <a:cs typeface="Calibri"/>
                <a:sym typeface="Cambria"/>
              </a:rPr>
              <a:t>8:30-3:25</a:t>
            </a:r>
            <a:endParaRPr sz="1800" dirty="0">
              <a:solidFill>
                <a:schemeClr val="dk1"/>
              </a:solidFill>
              <a:latin typeface="Calibri"/>
              <a:ea typeface="Cambria"/>
              <a:cs typeface="Calibri"/>
            </a:endParaRPr>
          </a:p>
          <a:p>
            <a:pPr marL="0" indent="608965">
              <a:lnSpc>
                <a:spcPct val="100000"/>
              </a:lnSpc>
              <a:spcBef>
                <a:spcPts val="1067"/>
              </a:spcBef>
              <a:buNone/>
            </a:pPr>
            <a:r>
              <a:rPr lang="en-US" sz="1800" dirty="0">
                <a:solidFill>
                  <a:schemeClr val="dk1"/>
                </a:solidFill>
                <a:latin typeface="Calibri"/>
                <a:ea typeface="Cambria"/>
                <a:cs typeface="Calibri"/>
                <a:sym typeface="Cambria"/>
              </a:rPr>
              <a:t>Cori Daniels has studied the art of ballet since the age of four and began her career as a Dance Educator at Davidson Fine Arts Magnet School in 1998.  Mrs. Daniels graduated with honors from the University of Georgia with a Bachelor of Science in Education.  She also holds certification in Dance Education for Grades K-12 as well as in Early Childhood Education for Grades P-5.</a:t>
            </a:r>
            <a:endParaRPr lang="en-US" sz="1800" dirty="0">
              <a:solidFill>
                <a:schemeClr val="dk1"/>
              </a:solidFill>
              <a:latin typeface="Calibri"/>
              <a:ea typeface="Cambria"/>
              <a:cs typeface="Calibri"/>
            </a:endParaRPr>
          </a:p>
          <a:p>
            <a:pPr marL="0" indent="0">
              <a:lnSpc>
                <a:spcPct val="100000"/>
              </a:lnSpc>
              <a:buNone/>
            </a:pPr>
            <a:endParaRPr lang="en-US" sz="1800" dirty="0">
              <a:solidFill>
                <a:schemeClr val="dk1"/>
              </a:solidFill>
              <a:latin typeface="Calibri" panose="020F0502020204030204" pitchFamily="34" charset="0"/>
              <a:ea typeface="Cambria"/>
              <a:cs typeface="Calibri" panose="020F0502020204030204" pitchFamily="34" charset="0"/>
            </a:endParaRPr>
          </a:p>
          <a:p>
            <a:pPr marL="0" indent="608965">
              <a:lnSpc>
                <a:spcPct val="100000"/>
              </a:lnSpc>
              <a:buNone/>
            </a:pPr>
            <a:r>
              <a:rPr lang="en-US" sz="1800" dirty="0">
                <a:solidFill>
                  <a:schemeClr val="dk1"/>
                </a:solidFill>
                <a:latin typeface="Calibri"/>
                <a:ea typeface="Cambria"/>
                <a:cs typeface="Calibri"/>
                <a:sym typeface="Cambria"/>
              </a:rPr>
              <a:t>When she is not in the classroom at Davidson Fine Arts, Mrs. Daniels enjoys being an active member of her church, community theater, and spending time with her husband and three children.</a:t>
            </a:r>
            <a:endParaRPr lang="en-US" sz="1800" dirty="0">
              <a:solidFill>
                <a:schemeClr val="dk1"/>
              </a:solidFill>
              <a:latin typeface="Calibri"/>
              <a:ea typeface="Cambria"/>
              <a:cs typeface="Calibri"/>
            </a:endParaRPr>
          </a:p>
          <a:p>
            <a:pPr marL="0" indent="0">
              <a:lnSpc>
                <a:spcPct val="100000"/>
              </a:lnSpc>
              <a:buNone/>
            </a:pPr>
            <a:endParaRPr lang="en-US" sz="1800" dirty="0">
              <a:solidFill>
                <a:schemeClr val="dk1"/>
              </a:solidFill>
              <a:latin typeface="Calibri" panose="020F0502020204030204" pitchFamily="34" charset="0"/>
              <a:ea typeface="Cambria"/>
              <a:cs typeface="Calibri" panose="020F0502020204030204" pitchFamily="34" charset="0"/>
            </a:endParaRPr>
          </a:p>
          <a:p>
            <a:pPr marL="0" indent="608965">
              <a:lnSpc>
                <a:spcPct val="100000"/>
              </a:lnSpc>
              <a:buNone/>
            </a:pPr>
            <a:r>
              <a:rPr lang="en-US" sz="1800" dirty="0">
                <a:solidFill>
                  <a:srgbClr val="000000"/>
                </a:solidFill>
                <a:latin typeface="Calibri"/>
                <a:ea typeface="Cambria"/>
                <a:cs typeface="Calibri"/>
                <a:sym typeface="Cambria"/>
              </a:rPr>
              <a:t>Mrs. Daniels has a passion for education and a heart for young people.  She is honored to work with her students and to help each of them grow daily towards their greatest physical, emotional, and artistic potential. Mrs. Daniels is honored to be the 2019-2020 Teacher of the Year for Davidson Fine Arts as well as a Schuler Award Nominee for her Choreography of Davidson's production of "West Side Story”.</a:t>
            </a:r>
            <a:endParaRPr lang="en-US" sz="1800" dirty="0">
              <a:solidFill>
                <a:srgbClr val="000000"/>
              </a:solidFill>
              <a:latin typeface="Calibri"/>
              <a:ea typeface="Cambria"/>
              <a:cs typeface="Calibri"/>
            </a:endParaRPr>
          </a:p>
          <a:p>
            <a:pPr marL="0" indent="0">
              <a:lnSpc>
                <a:spcPct val="107916"/>
              </a:lnSpc>
              <a:buNone/>
            </a:pPr>
            <a:endParaRPr sz="1467">
              <a:solidFill>
                <a:schemeClr val="dk1"/>
              </a:solidFill>
            </a:endParaRPr>
          </a:p>
          <a:p>
            <a:pPr marL="0" indent="0">
              <a:lnSpc>
                <a:spcPct val="107916"/>
              </a:lnSpc>
              <a:spcBef>
                <a:spcPts val="1067"/>
              </a:spcBef>
              <a:spcAft>
                <a:spcPts val="1067"/>
              </a:spcAft>
              <a:buClr>
                <a:schemeClr val="dk1"/>
              </a:buClr>
              <a:buSzPts val="1100"/>
              <a:buNone/>
            </a:pPr>
            <a:endParaRPr sz="1600">
              <a:solidFill>
                <a:schemeClr val="dk1"/>
              </a:solidFill>
            </a:endParaRPr>
          </a:p>
        </p:txBody>
      </p:sp>
      <p:sp>
        <p:nvSpPr>
          <p:cNvPr id="3" name="Title 2">
            <a:extLst>
              <a:ext uri="{FF2B5EF4-FFF2-40B4-BE49-F238E27FC236}">
                <a16:creationId xmlns:a16="http://schemas.microsoft.com/office/drawing/2014/main" id="{16B8B4B9-BCF9-405D-B8C0-4BC60F3B83D4}"/>
              </a:ext>
            </a:extLst>
          </p:cNvPr>
          <p:cNvSpPr>
            <a:spLocks noGrp="1"/>
          </p:cNvSpPr>
          <p:nvPr>
            <p:ph type="title"/>
          </p:nvPr>
        </p:nvSpPr>
        <p:spPr>
          <a:xfrm>
            <a:off x="415600" y="109557"/>
            <a:ext cx="11360800" cy="763600"/>
          </a:xfrm>
        </p:spPr>
        <p:txBody>
          <a:bodyPr/>
          <a:lstStyle/>
          <a:p>
            <a:pPr algn="ctr"/>
            <a:r>
              <a:rPr lang="en-US" sz="3600" b="1" u="sng">
                <a:solidFill>
                  <a:srgbClr val="A0516D"/>
                </a:solidFill>
                <a:latin typeface="Century Gothic"/>
                <a:ea typeface="+mj-lt"/>
                <a:cs typeface="+mj-lt"/>
              </a:rPr>
              <a:t>Teacher Contact Info. &amp; Biography</a:t>
            </a:r>
            <a:endParaRPr lang="en-US" sz="3600">
              <a:solidFill>
                <a:srgbClr val="A0516D"/>
              </a:solidFill>
              <a:latin typeface="Century Gothic"/>
              <a:cs typeface="Calibri Light" panose="020F0302020204030204"/>
            </a:endParaRPr>
          </a:p>
        </p:txBody>
      </p:sp>
    </p:spTree>
  </p:cSld>
  <p:clrMapOvr>
    <a:masterClrMapping/>
  </p:clrMapOvr>
  <p:transition spd="med">
    <p:pull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1"/>
          <p:cNvSpPr txBox="1">
            <a:spLocks noGrp="1"/>
          </p:cNvSpPr>
          <p:nvPr>
            <p:ph type="title"/>
          </p:nvPr>
        </p:nvSpPr>
        <p:spPr>
          <a:xfrm>
            <a:off x="415600" y="0"/>
            <a:ext cx="11360800" cy="763600"/>
          </a:xfrm>
          <a:prstGeom prst="rect">
            <a:avLst/>
          </a:prstGeom>
        </p:spPr>
        <p:txBody>
          <a:bodyPr spcFirstLastPara="1" vert="horz" wrap="square" lIns="121900" tIns="121900" rIns="121900" bIns="121900" rtlCol="0" anchor="t" anchorCtr="0">
            <a:noAutofit/>
          </a:bodyPr>
          <a:lstStyle/>
          <a:p>
            <a:pPr algn="ctr">
              <a:lnSpc>
                <a:spcPct val="150000"/>
              </a:lnSpc>
            </a:pPr>
            <a:r>
              <a:rPr lang="en" sz="3200" b="1" u="sng">
                <a:solidFill>
                  <a:srgbClr val="A64D79"/>
                </a:solidFill>
                <a:latin typeface="Architects Daughter"/>
                <a:ea typeface="Architects Daughter"/>
                <a:cs typeface="Architects Daughter"/>
                <a:sym typeface="Architects Daughter"/>
              </a:rPr>
              <a:t>Course Descriptions</a:t>
            </a:r>
            <a:endParaRPr sz="3200" b="1" u="sng">
              <a:latin typeface="Architects Daughter"/>
              <a:ea typeface="Architects Daughter"/>
              <a:cs typeface="Architects Daughter"/>
              <a:sym typeface="Architects Daughter"/>
            </a:endParaRPr>
          </a:p>
        </p:txBody>
      </p:sp>
      <p:sp>
        <p:nvSpPr>
          <p:cNvPr id="218" name="Google Shape;218;p21"/>
          <p:cNvSpPr txBox="1">
            <a:spLocks noGrp="1"/>
          </p:cNvSpPr>
          <p:nvPr>
            <p:ph type="body" idx="1"/>
          </p:nvPr>
        </p:nvSpPr>
        <p:spPr>
          <a:xfrm>
            <a:off x="415600" y="763600"/>
            <a:ext cx="11360800" cy="5742783"/>
          </a:xfrm>
          <a:prstGeom prst="rect">
            <a:avLst/>
          </a:prstGeom>
        </p:spPr>
        <p:txBody>
          <a:bodyPr spcFirstLastPara="1" vert="horz" wrap="square" lIns="121900" tIns="121900" rIns="121900" bIns="121900" rtlCol="0" anchor="t" anchorCtr="0">
            <a:noAutofit/>
          </a:bodyPr>
          <a:lstStyle/>
          <a:p>
            <a:pPr marL="608965" indent="-431165">
              <a:lnSpc>
                <a:spcPct val="107916"/>
              </a:lnSpc>
              <a:buClr>
                <a:srgbClr val="A64D79"/>
              </a:buClr>
              <a:buSzPts val="1500"/>
              <a:buFont typeface="Architects Daughter"/>
              <a:buChar char="●"/>
            </a:pPr>
            <a:r>
              <a:rPr lang="en" sz="2000" b="1" u="sng">
                <a:solidFill>
                  <a:srgbClr val="A64D79"/>
                </a:solidFill>
                <a:latin typeface="Architects Daughter"/>
                <a:ea typeface="Architects Daughter"/>
                <a:cs typeface="Architects Daughter"/>
                <a:sym typeface="Architects Daughter"/>
              </a:rPr>
              <a:t>BALLET 1 COURSE DESCRIPTION</a:t>
            </a:r>
            <a:endParaRPr lang="en-US" sz="2000" b="1" u="sng">
              <a:solidFill>
                <a:srgbClr val="A64D79"/>
              </a:solidFill>
              <a:latin typeface="Architects Daughter"/>
              <a:ea typeface="Architects Daughter"/>
              <a:cs typeface="Architects Daughter"/>
            </a:endParaRPr>
          </a:p>
          <a:p>
            <a:pPr marL="0" indent="0">
              <a:lnSpc>
                <a:spcPct val="107916"/>
              </a:lnSpc>
              <a:spcBef>
                <a:spcPts val="1067"/>
              </a:spcBef>
              <a:buNone/>
            </a:pPr>
            <a:r>
              <a:rPr lang="en-US" sz="2000" b="1">
                <a:solidFill>
                  <a:schemeClr val="dk1"/>
                </a:solidFill>
              </a:rPr>
              <a:t>Introduces basic ballet technique and terminology. Covers placement, turn out, body lines, epaulement, adagio, and allegro skills. Stresses aesthetic perception, creative expression and performance, historical and cultural heritage, and aesthetic judgment and criticism.</a:t>
            </a:r>
            <a:endParaRPr lang="en-US" sz="2000" b="1">
              <a:solidFill>
                <a:schemeClr val="dk1"/>
              </a:solidFill>
              <a:cs typeface="Calibri"/>
            </a:endParaRPr>
          </a:p>
          <a:p>
            <a:pPr marL="0" indent="0">
              <a:lnSpc>
                <a:spcPct val="107916"/>
              </a:lnSpc>
              <a:spcBef>
                <a:spcPts val="1067"/>
              </a:spcBef>
              <a:buNone/>
            </a:pPr>
            <a:endParaRPr sz="2000" b="1">
              <a:solidFill>
                <a:schemeClr val="dk1"/>
              </a:solidFill>
            </a:endParaRPr>
          </a:p>
          <a:p>
            <a:pPr marL="608965" indent="-431165">
              <a:lnSpc>
                <a:spcPct val="107916"/>
              </a:lnSpc>
              <a:spcBef>
                <a:spcPts val="1067"/>
              </a:spcBef>
              <a:buClr>
                <a:srgbClr val="674EA7"/>
              </a:buClr>
              <a:buSzPts val="1500"/>
              <a:buFont typeface="Architects Daughter"/>
              <a:buChar char="●"/>
            </a:pPr>
            <a:r>
              <a:rPr lang="en" sz="2000" b="1" u="sng">
                <a:solidFill>
                  <a:srgbClr val="674EA7"/>
                </a:solidFill>
                <a:latin typeface="Architects Daughter"/>
                <a:ea typeface="Architects Daughter"/>
                <a:cs typeface="Architects Daughter"/>
                <a:sym typeface="Architects Daughter"/>
              </a:rPr>
              <a:t>BALLET 2 COURSE DESCRIPTION</a:t>
            </a:r>
            <a:endParaRPr lang="en-US" sz="2000" b="1" u="sng">
              <a:solidFill>
                <a:srgbClr val="674EA7"/>
              </a:solidFill>
              <a:latin typeface="Architects Daughter"/>
              <a:ea typeface="Architects Daughter"/>
              <a:cs typeface="Architects Daughter"/>
            </a:endParaRPr>
          </a:p>
          <a:p>
            <a:pPr marL="0" indent="0">
              <a:lnSpc>
                <a:spcPct val="107916"/>
              </a:lnSpc>
              <a:spcBef>
                <a:spcPts val="1067"/>
              </a:spcBef>
              <a:buClr>
                <a:schemeClr val="dk1"/>
              </a:buClr>
              <a:buSzPts val="1100"/>
              <a:buNone/>
            </a:pPr>
            <a:r>
              <a:rPr lang="en-US" sz="2000" b="1">
                <a:solidFill>
                  <a:schemeClr val="dk1"/>
                </a:solidFill>
              </a:rPr>
              <a:t>Enhances Ballet 1 skills and terminology.  Emphasizes the development and execution of weight placement, alignment, use of rotation, and musicality.  Offers opportunities to perform and observe quality dance as an art form.</a:t>
            </a:r>
          </a:p>
          <a:p>
            <a:pPr marL="0" indent="0" algn="ctr">
              <a:lnSpc>
                <a:spcPct val="100000"/>
              </a:lnSpc>
              <a:spcBef>
                <a:spcPts val="1067"/>
              </a:spcBef>
              <a:buClr>
                <a:schemeClr val="dk1"/>
              </a:buClr>
              <a:buSzPts val="1100"/>
              <a:buNone/>
            </a:pPr>
            <a:endParaRPr sz="1733" b="1" u="sng">
              <a:solidFill>
                <a:schemeClr val="dk1"/>
              </a:solidFill>
            </a:endParaRPr>
          </a:p>
          <a:p>
            <a:pPr marL="0" indent="0" algn="ctr">
              <a:lnSpc>
                <a:spcPct val="100000"/>
              </a:lnSpc>
              <a:buClr>
                <a:schemeClr val="dk1"/>
              </a:buClr>
              <a:buSzPts val="1100"/>
              <a:buNone/>
            </a:pPr>
            <a:endParaRPr sz="1733" b="1" u="sng">
              <a:solidFill>
                <a:schemeClr val="dk1"/>
              </a:solidFill>
            </a:endParaRPr>
          </a:p>
          <a:p>
            <a:pPr marL="608965" indent="-431165">
              <a:lnSpc>
                <a:spcPct val="107916"/>
              </a:lnSpc>
              <a:buClr>
                <a:srgbClr val="0B5394"/>
              </a:buClr>
              <a:buSzPts val="1500"/>
              <a:buFont typeface="Architects Daughter"/>
              <a:buChar char="●"/>
            </a:pPr>
            <a:r>
              <a:rPr lang="en" sz="2000" b="1" u="sng">
                <a:solidFill>
                  <a:srgbClr val="0B5394"/>
                </a:solidFill>
                <a:latin typeface="Architects Daughter"/>
                <a:ea typeface="Architects Daughter"/>
                <a:cs typeface="Architects Daughter"/>
                <a:sym typeface="Architects Daughter"/>
              </a:rPr>
              <a:t>BEGINNER MEN’S DANCE COURSE DESCRIPTION</a:t>
            </a:r>
            <a:endParaRPr lang="en-US" sz="2000" b="1" u="sng">
              <a:solidFill>
                <a:srgbClr val="0B5394"/>
              </a:solidFill>
              <a:latin typeface="Architects Daughter"/>
              <a:ea typeface="Architects Daughter"/>
              <a:cs typeface="Architects Daughter"/>
            </a:endParaRPr>
          </a:p>
          <a:p>
            <a:pPr marL="0" indent="0">
              <a:lnSpc>
                <a:spcPct val="107916"/>
              </a:lnSpc>
              <a:spcBef>
                <a:spcPts val="1067"/>
              </a:spcBef>
              <a:buNone/>
            </a:pPr>
            <a:r>
              <a:rPr lang="en-US" sz="2000" b="1">
                <a:solidFill>
                  <a:schemeClr val="dk1"/>
                </a:solidFill>
              </a:rPr>
              <a:t>Focuses on the specifics of technical and physical expectations of dance with an increased focus on allegro, </a:t>
            </a:r>
            <a:r>
              <a:rPr lang="en-US" sz="2000" b="1" err="1">
                <a:solidFill>
                  <a:schemeClr val="dk1"/>
                </a:solidFill>
              </a:rPr>
              <a:t>ballon</a:t>
            </a:r>
            <a:r>
              <a:rPr lang="en-US" sz="2000" b="1">
                <a:solidFill>
                  <a:schemeClr val="dk1"/>
                </a:solidFill>
              </a:rPr>
              <a:t>, and turns.  Students are introduced to ballet vocabulary, repertory, variations, conditioning, and athletic enhancement.</a:t>
            </a:r>
          </a:p>
          <a:p>
            <a:pPr marL="0" indent="0">
              <a:lnSpc>
                <a:spcPct val="107916"/>
              </a:lnSpc>
              <a:spcBef>
                <a:spcPts val="1067"/>
              </a:spcBef>
              <a:buClr>
                <a:schemeClr val="dk1"/>
              </a:buClr>
              <a:buSzPts val="1100"/>
              <a:buNone/>
            </a:pPr>
            <a:endParaRPr sz="1467" b="1">
              <a:solidFill>
                <a:schemeClr val="dk1"/>
              </a:solidFill>
            </a:endParaRPr>
          </a:p>
          <a:p>
            <a:pPr marL="0" indent="0">
              <a:lnSpc>
                <a:spcPct val="107916"/>
              </a:lnSpc>
              <a:spcBef>
                <a:spcPts val="1067"/>
              </a:spcBef>
              <a:buClr>
                <a:schemeClr val="dk1"/>
              </a:buClr>
              <a:buSzPts val="1100"/>
              <a:buNone/>
            </a:pPr>
            <a:endParaRPr sz="1600" b="1" u="sng">
              <a:solidFill>
                <a:schemeClr val="dk1"/>
              </a:solidFill>
            </a:endParaRPr>
          </a:p>
          <a:p>
            <a:pPr marL="0" indent="0">
              <a:spcBef>
                <a:spcPts val="1067"/>
              </a:spcBef>
              <a:spcAft>
                <a:spcPts val="2133"/>
              </a:spcAft>
              <a:buNone/>
            </a:pPr>
            <a:endParaRPr/>
          </a:p>
        </p:txBody>
      </p:sp>
    </p:spTree>
  </p:cSld>
  <p:clrMapOvr>
    <a:masterClrMapping/>
  </p:clrMapOvr>
  <p:transition spd="med">
    <p:pull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38163"/>
            <a:ext cx="9144000" cy="3619500"/>
          </a:xfrm>
        </p:spPr>
        <p:txBody>
          <a:bodyPr>
            <a:normAutofit/>
          </a:bodyPr>
          <a:lstStyle/>
          <a:p>
            <a:r>
              <a:rPr lang="en-US">
                <a:ea typeface="Calibri Light"/>
                <a:cs typeface="Calibri Light"/>
              </a:rPr>
              <a:t>Ballet 1, Ballet 2, and Beginner Men's Dance</a:t>
            </a:r>
            <a:br>
              <a:rPr lang="en-US">
                <a:ea typeface="Calibri Light"/>
                <a:cs typeface="Calibri Light"/>
              </a:rPr>
            </a:br>
            <a:r>
              <a:rPr lang="en-US">
                <a:ea typeface="Calibri Light"/>
                <a:cs typeface="Calibri Light"/>
              </a:rPr>
              <a:t>Dress Code Requirements</a:t>
            </a:r>
            <a:endParaRPr lang="en-US"/>
          </a:p>
        </p:txBody>
      </p:sp>
      <p:pic>
        <p:nvPicPr>
          <p:cNvPr id="7" name="Audio 6">
            <a:hlinkClick r:id="" action="ppaction://media"/>
            <a:extLst>
              <a:ext uri="{FF2B5EF4-FFF2-40B4-BE49-F238E27FC236}">
                <a16:creationId xmlns:a16="http://schemas.microsoft.com/office/drawing/2014/main" id="{4CF1BF79-67F8-4DDB-AD04-F436DD6663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slow" p14:dur="2000" advTm="12750"/>
    </mc:Choice>
    <mc:Fallback xmlns="">
      <p:transition spd="slow" advTm="12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32" name="Google Shape;232;p22"/>
          <p:cNvPicPr preferRelativeResize="0"/>
          <p:nvPr/>
        </p:nvPicPr>
        <p:blipFill>
          <a:blip r:embed="rId5">
            <a:alphaModFix/>
          </a:blip>
          <a:stretch>
            <a:fillRect/>
          </a:stretch>
        </p:blipFill>
        <p:spPr>
          <a:xfrm>
            <a:off x="10529775" y="3534497"/>
            <a:ext cx="1521407" cy="1627991"/>
          </a:xfrm>
          <a:prstGeom prst="rect">
            <a:avLst/>
          </a:prstGeom>
          <a:noFill/>
          <a:ln>
            <a:noFill/>
          </a:ln>
        </p:spPr>
      </p:pic>
      <p:pic>
        <p:nvPicPr>
          <p:cNvPr id="223" name="Google Shape;223;p22"/>
          <p:cNvPicPr preferRelativeResize="0"/>
          <p:nvPr/>
        </p:nvPicPr>
        <p:blipFill rotWithShape="1">
          <a:blip r:embed="rId6">
            <a:alphaModFix/>
          </a:blip>
          <a:srcRect t="6339" b="19078"/>
          <a:stretch/>
        </p:blipFill>
        <p:spPr>
          <a:xfrm>
            <a:off x="6346622" y="3750129"/>
            <a:ext cx="3091772" cy="3073000"/>
          </a:xfrm>
          <a:prstGeom prst="rect">
            <a:avLst/>
          </a:prstGeom>
          <a:noFill/>
          <a:ln>
            <a:noFill/>
          </a:ln>
        </p:spPr>
      </p:pic>
      <p:pic>
        <p:nvPicPr>
          <p:cNvPr id="224" name="Google Shape;224;p22"/>
          <p:cNvPicPr preferRelativeResize="0"/>
          <p:nvPr/>
        </p:nvPicPr>
        <p:blipFill rotWithShape="1">
          <a:blip r:embed="rId7">
            <a:alphaModFix/>
          </a:blip>
          <a:srcRect t="8540" b="19022"/>
          <a:stretch/>
        </p:blipFill>
        <p:spPr>
          <a:xfrm>
            <a:off x="3700637" y="3694499"/>
            <a:ext cx="3091767" cy="3073000"/>
          </a:xfrm>
          <a:prstGeom prst="rect">
            <a:avLst/>
          </a:prstGeom>
          <a:noFill/>
          <a:ln>
            <a:noFill/>
          </a:ln>
        </p:spPr>
      </p:pic>
      <p:sp>
        <p:nvSpPr>
          <p:cNvPr id="225" name="Google Shape;225;p22"/>
          <p:cNvSpPr txBox="1">
            <a:spLocks noGrp="1"/>
          </p:cNvSpPr>
          <p:nvPr>
            <p:ph type="title"/>
          </p:nvPr>
        </p:nvSpPr>
        <p:spPr>
          <a:xfrm>
            <a:off x="415599" y="5800"/>
            <a:ext cx="11360800" cy="763600"/>
          </a:xfrm>
          <a:prstGeom prst="rect">
            <a:avLst/>
          </a:prstGeom>
        </p:spPr>
        <p:txBody>
          <a:bodyPr spcFirstLastPara="1" vert="horz" wrap="square" lIns="121900" tIns="121900" rIns="121900" bIns="121900" rtlCol="0" anchor="t" anchorCtr="0">
            <a:noAutofit/>
          </a:bodyPr>
          <a:lstStyle/>
          <a:p>
            <a:pPr algn="ctr">
              <a:buSzPts val="1100"/>
            </a:pPr>
            <a:r>
              <a:rPr lang="en" sz="3200" b="1" u="sng" dirty="0">
                <a:solidFill>
                  <a:srgbClr val="A64D79"/>
                </a:solidFill>
                <a:latin typeface="Architects Daughter"/>
                <a:ea typeface="Architects Daughter"/>
                <a:cs typeface="Architects Daughter"/>
                <a:sym typeface="Architects Daughter"/>
              </a:rPr>
              <a:t>DRESS CODE REQUIREMENTS </a:t>
            </a:r>
            <a:endParaRPr sz="3200" u="sng" dirty="0">
              <a:solidFill>
                <a:srgbClr val="FF0000"/>
              </a:solidFill>
              <a:latin typeface="Architects Daughter"/>
              <a:ea typeface="Architects Daughter"/>
              <a:cs typeface="Architects Daughter"/>
              <a:sym typeface="Architects Daughter"/>
            </a:endParaRPr>
          </a:p>
          <a:p>
            <a:pPr algn="ctr"/>
            <a:r>
              <a:rPr lang="en" sz="3050" dirty="0">
                <a:latin typeface="Architects Daughter"/>
                <a:ea typeface="Architects Daughter"/>
                <a:cs typeface="Architects Daughter"/>
                <a:sym typeface="Architects Daughter"/>
              </a:rPr>
              <a:t>for Ballet 1 &amp; Ballet 2 (females)</a:t>
            </a:r>
            <a:br>
              <a:rPr lang="en" sz="3050" dirty="0">
                <a:latin typeface="Architects Daughter"/>
                <a:ea typeface="Architects Daughter"/>
                <a:cs typeface="Architects Daughter"/>
              </a:rPr>
            </a:br>
            <a:r>
              <a:rPr lang="en" sz="3050" b="1" dirty="0">
                <a:solidFill>
                  <a:srgbClr val="00AF86"/>
                </a:solidFill>
                <a:latin typeface="Architects Daughter"/>
                <a:ea typeface="Architects Daughter"/>
                <a:cs typeface="Architects Daughter"/>
                <a:sym typeface="Architects Daughter"/>
              </a:rPr>
              <a:t>Grading for wearing attire begins Wednesday, September 3</a:t>
            </a:r>
            <a:r>
              <a:rPr lang="en-US" sz="3050" b="1" dirty="0" err="1">
                <a:solidFill>
                  <a:srgbClr val="00AF86"/>
                </a:solidFill>
                <a:latin typeface="Architects Daughter"/>
                <a:ea typeface="Architects Daughter"/>
                <a:cs typeface="Architects Daughter"/>
                <a:sym typeface="Architects Daughter"/>
              </a:rPr>
              <a:t>rd</a:t>
            </a:r>
            <a:br>
              <a:rPr lang="en" sz="3050" b="1" dirty="0">
                <a:latin typeface="Architects Daughter"/>
                <a:ea typeface="Architects Daughter"/>
                <a:cs typeface="Architects Daughter"/>
              </a:rPr>
            </a:br>
            <a:endParaRPr sz="3467" b="1" dirty="0">
              <a:solidFill>
                <a:srgbClr val="00AF86"/>
              </a:solidFill>
            </a:endParaRPr>
          </a:p>
          <a:p>
            <a:endParaRPr dirty="0"/>
          </a:p>
        </p:txBody>
      </p:sp>
      <p:sp>
        <p:nvSpPr>
          <p:cNvPr id="226" name="Google Shape;226;p22"/>
          <p:cNvSpPr txBox="1"/>
          <p:nvPr/>
        </p:nvSpPr>
        <p:spPr>
          <a:xfrm>
            <a:off x="5930499" y="4782829"/>
            <a:ext cx="788407" cy="498000"/>
          </a:xfrm>
          <a:prstGeom prst="rect">
            <a:avLst/>
          </a:prstGeom>
          <a:noFill/>
          <a:ln>
            <a:noFill/>
          </a:ln>
        </p:spPr>
        <p:txBody>
          <a:bodyPr spcFirstLastPara="1" wrap="square" lIns="121900" tIns="121900" rIns="121900" bIns="121900" anchor="t" anchorCtr="0">
            <a:noAutofit/>
          </a:bodyPr>
          <a:lstStyle/>
          <a:p>
            <a:r>
              <a:rPr lang="en" sz="2400" b="1" dirty="0">
                <a:solidFill>
                  <a:srgbClr val="FF0000"/>
                </a:solidFill>
              </a:rPr>
              <a:t>OR</a:t>
            </a:r>
            <a:endParaRPr sz="2400" b="1" dirty="0">
              <a:solidFill>
                <a:srgbClr val="FF0000"/>
              </a:solidFill>
            </a:endParaRPr>
          </a:p>
        </p:txBody>
      </p:sp>
      <p:sp>
        <p:nvSpPr>
          <p:cNvPr id="227" name="Google Shape;227;p22"/>
          <p:cNvSpPr/>
          <p:nvPr/>
        </p:nvSpPr>
        <p:spPr>
          <a:xfrm>
            <a:off x="5731822" y="4875992"/>
            <a:ext cx="292800" cy="437200"/>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8" name="Google Shape;228;p22"/>
          <p:cNvSpPr/>
          <p:nvPr/>
        </p:nvSpPr>
        <p:spPr>
          <a:xfrm flipH="1">
            <a:off x="6561640" y="4875992"/>
            <a:ext cx="292800" cy="437200"/>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29" name="Google Shape;229;p22"/>
          <p:cNvSpPr txBox="1"/>
          <p:nvPr/>
        </p:nvSpPr>
        <p:spPr>
          <a:xfrm>
            <a:off x="141989" y="1844459"/>
            <a:ext cx="4034800" cy="892400"/>
          </a:xfrm>
          <a:prstGeom prst="rect">
            <a:avLst/>
          </a:prstGeom>
          <a:noFill/>
          <a:ln>
            <a:noFill/>
          </a:ln>
        </p:spPr>
        <p:txBody>
          <a:bodyPr spcFirstLastPara="1" wrap="square" lIns="121900" tIns="121900" rIns="121900" bIns="121900" anchor="t" anchorCtr="0">
            <a:noAutofit/>
          </a:bodyPr>
          <a:lstStyle/>
          <a:p>
            <a:pPr algn="ctr"/>
            <a:r>
              <a:rPr lang="en" sz="2133" b="1">
                <a:solidFill>
                  <a:srgbClr val="A64D79"/>
                </a:solidFill>
              </a:rPr>
              <a:t>1.</a:t>
            </a:r>
            <a:r>
              <a:rPr lang="en" sz="2133" b="1"/>
              <a:t> </a:t>
            </a:r>
            <a:r>
              <a:rPr lang="en" sz="2400"/>
              <a:t>Solid black leotard </a:t>
            </a:r>
            <a:endParaRPr sz="2400"/>
          </a:p>
          <a:p>
            <a:pPr algn="ctr"/>
            <a:r>
              <a:rPr lang="en" sz="1467"/>
              <a:t>(Any sleeve length </a:t>
            </a:r>
            <a:r>
              <a:rPr lang="en" sz="1467" u="sng"/>
              <a:t>except</a:t>
            </a:r>
            <a:r>
              <a:rPr lang="en" sz="1467"/>
              <a:t> spaghetti straps)</a:t>
            </a:r>
            <a:r>
              <a:rPr lang="en" sz="1733"/>
              <a:t> </a:t>
            </a:r>
            <a:endParaRPr sz="1733"/>
          </a:p>
        </p:txBody>
      </p:sp>
      <p:sp>
        <p:nvSpPr>
          <p:cNvPr id="230" name="Google Shape;230;p22"/>
          <p:cNvSpPr txBox="1"/>
          <p:nvPr/>
        </p:nvSpPr>
        <p:spPr>
          <a:xfrm>
            <a:off x="4148111" y="2460444"/>
            <a:ext cx="4034800" cy="763600"/>
          </a:xfrm>
          <a:prstGeom prst="rect">
            <a:avLst/>
          </a:prstGeom>
          <a:noFill/>
          <a:ln>
            <a:noFill/>
          </a:ln>
        </p:spPr>
        <p:txBody>
          <a:bodyPr spcFirstLastPara="1" wrap="square" lIns="121900" tIns="121900" rIns="121900" bIns="121900" anchor="t" anchorCtr="0">
            <a:noAutofit/>
          </a:bodyPr>
          <a:lstStyle/>
          <a:p>
            <a:pPr algn="ctr"/>
            <a:r>
              <a:rPr lang="en" sz="2133" b="1" dirty="0">
                <a:solidFill>
                  <a:srgbClr val="A64D79"/>
                </a:solidFill>
              </a:rPr>
              <a:t>2.</a:t>
            </a:r>
            <a:r>
              <a:rPr lang="en" sz="2400" dirty="0"/>
              <a:t> SOLID black leggings </a:t>
            </a:r>
            <a:endParaRPr sz="2400" dirty="0"/>
          </a:p>
          <a:p>
            <a:pPr algn="ctr"/>
            <a:r>
              <a:rPr lang="en" sz="1600" dirty="0"/>
              <a:t>(ankle or capri length are fine)</a:t>
            </a:r>
          </a:p>
          <a:p>
            <a:pPr algn="ctr"/>
            <a:r>
              <a:rPr lang="en" sz="1600" dirty="0"/>
              <a:t>NO mesh, cutouts, or prints </a:t>
            </a:r>
            <a:r>
              <a:rPr lang="en-US" sz="1600" dirty="0"/>
              <a:t>and </a:t>
            </a:r>
          </a:p>
          <a:p>
            <a:pPr algn="ctr"/>
            <a:r>
              <a:rPr lang="en-US" sz="1600" b="1" u="sng" dirty="0"/>
              <a:t>NO FLARED LEGGINGS</a:t>
            </a:r>
            <a:endParaRPr sz="1600" b="1" u="sng" dirty="0"/>
          </a:p>
        </p:txBody>
      </p:sp>
      <p:sp>
        <p:nvSpPr>
          <p:cNvPr id="231" name="Google Shape;231;p22"/>
          <p:cNvSpPr txBox="1"/>
          <p:nvPr/>
        </p:nvSpPr>
        <p:spPr>
          <a:xfrm>
            <a:off x="8161260" y="1696044"/>
            <a:ext cx="3874833" cy="1528800"/>
          </a:xfrm>
          <a:prstGeom prst="rect">
            <a:avLst/>
          </a:prstGeom>
          <a:noFill/>
          <a:ln>
            <a:noFill/>
          </a:ln>
        </p:spPr>
        <p:txBody>
          <a:bodyPr spcFirstLastPara="1" wrap="square" lIns="121900" tIns="121900" rIns="121900" bIns="121900" anchor="t" anchorCtr="0">
            <a:noAutofit/>
          </a:bodyPr>
          <a:lstStyle/>
          <a:p>
            <a:pPr algn="ctr"/>
            <a:r>
              <a:rPr lang="en" sz="2100" b="1" dirty="0">
                <a:solidFill>
                  <a:srgbClr val="A64D79"/>
                </a:solidFill>
              </a:rPr>
              <a:t>3.</a:t>
            </a:r>
            <a:r>
              <a:rPr lang="en" sz="2400" dirty="0">
                <a:solidFill>
                  <a:schemeClr val="dk1"/>
                </a:solidFill>
              </a:rPr>
              <a:t> Ballet shoes </a:t>
            </a:r>
            <a:endParaRPr sz="2400">
              <a:solidFill>
                <a:schemeClr val="dk1"/>
              </a:solidFill>
            </a:endParaRPr>
          </a:p>
          <a:p>
            <a:pPr algn="ctr"/>
            <a:r>
              <a:rPr lang="en" sz="1600" dirty="0">
                <a:solidFill>
                  <a:schemeClr val="dk1"/>
                </a:solidFill>
              </a:rPr>
              <a:t>(leather or canvas, full or split sole are permitted)</a:t>
            </a:r>
            <a:endParaRPr sz="1600" dirty="0">
              <a:solidFill>
                <a:schemeClr val="dk1"/>
              </a:solidFill>
            </a:endParaRPr>
          </a:p>
          <a:p>
            <a:pPr algn="ctr"/>
            <a:r>
              <a:rPr lang="en" sz="1400" b="1" dirty="0">
                <a:solidFill>
                  <a:schemeClr val="dk1"/>
                </a:solidFill>
              </a:rPr>
              <a:t>Students may choose from traditional “Ballet Pink” or a color that compliments their skin tone. Female students should NOT wear black or white shoes.</a:t>
            </a:r>
            <a:endParaRPr sz="1400" b="1" dirty="0">
              <a:solidFill>
                <a:schemeClr val="dk1"/>
              </a:solidFill>
            </a:endParaRPr>
          </a:p>
        </p:txBody>
      </p:sp>
      <p:pic>
        <p:nvPicPr>
          <p:cNvPr id="233" name="Google Shape;233;p22"/>
          <p:cNvPicPr preferRelativeResize="0"/>
          <p:nvPr/>
        </p:nvPicPr>
        <p:blipFill>
          <a:blip r:embed="rId8">
            <a:alphaModFix/>
          </a:blip>
          <a:stretch>
            <a:fillRect/>
          </a:stretch>
        </p:blipFill>
        <p:spPr>
          <a:xfrm>
            <a:off x="10375195" y="5158417"/>
            <a:ext cx="1521407" cy="1700903"/>
          </a:xfrm>
          <a:prstGeom prst="rect">
            <a:avLst/>
          </a:prstGeom>
          <a:noFill/>
          <a:ln>
            <a:noFill/>
          </a:ln>
        </p:spPr>
      </p:pic>
      <p:pic>
        <p:nvPicPr>
          <p:cNvPr id="234" name="Google Shape;234;p22"/>
          <p:cNvPicPr preferRelativeResize="0"/>
          <p:nvPr/>
        </p:nvPicPr>
        <p:blipFill>
          <a:blip r:embed="rId9">
            <a:alphaModFix/>
          </a:blip>
          <a:stretch>
            <a:fillRect/>
          </a:stretch>
        </p:blipFill>
        <p:spPr>
          <a:xfrm>
            <a:off x="8850406" y="4209886"/>
            <a:ext cx="1521407" cy="1700903"/>
          </a:xfrm>
          <a:prstGeom prst="rect">
            <a:avLst/>
          </a:prstGeom>
          <a:noFill/>
          <a:ln>
            <a:noFill/>
          </a:ln>
        </p:spPr>
      </p:pic>
      <p:pic>
        <p:nvPicPr>
          <p:cNvPr id="235" name="Google Shape;235;p22"/>
          <p:cNvPicPr preferRelativeResize="0"/>
          <p:nvPr/>
        </p:nvPicPr>
        <p:blipFill rotWithShape="1">
          <a:blip r:embed="rId10">
            <a:alphaModFix/>
          </a:blip>
          <a:srcRect t="31016" b="-7317"/>
          <a:stretch/>
        </p:blipFill>
        <p:spPr>
          <a:xfrm>
            <a:off x="1" y="2717429"/>
            <a:ext cx="2179927" cy="2065400"/>
          </a:xfrm>
          <a:prstGeom prst="rect">
            <a:avLst/>
          </a:prstGeom>
          <a:noFill/>
          <a:ln>
            <a:noFill/>
          </a:ln>
        </p:spPr>
      </p:pic>
      <p:pic>
        <p:nvPicPr>
          <p:cNvPr id="236" name="Google Shape;236;p22"/>
          <p:cNvPicPr preferRelativeResize="0"/>
          <p:nvPr/>
        </p:nvPicPr>
        <p:blipFill rotWithShape="1">
          <a:blip r:embed="rId11">
            <a:alphaModFix/>
          </a:blip>
          <a:srcRect t="14452" r="36000" b="21881"/>
          <a:stretch/>
        </p:blipFill>
        <p:spPr>
          <a:xfrm>
            <a:off x="256336" y="4750963"/>
            <a:ext cx="1550400" cy="2055311"/>
          </a:xfrm>
          <a:prstGeom prst="rect">
            <a:avLst/>
          </a:prstGeom>
          <a:noFill/>
          <a:ln>
            <a:noFill/>
          </a:ln>
        </p:spPr>
      </p:pic>
      <p:pic>
        <p:nvPicPr>
          <p:cNvPr id="237" name="Google Shape;237;p22"/>
          <p:cNvPicPr preferRelativeResize="0"/>
          <p:nvPr/>
        </p:nvPicPr>
        <p:blipFill rotWithShape="1">
          <a:blip r:embed="rId12">
            <a:alphaModFix/>
          </a:blip>
          <a:srcRect t="32165" b="9128"/>
          <a:stretch/>
        </p:blipFill>
        <p:spPr>
          <a:xfrm>
            <a:off x="1975204" y="2756289"/>
            <a:ext cx="2179933" cy="1876420"/>
          </a:xfrm>
          <a:prstGeom prst="rect">
            <a:avLst/>
          </a:prstGeom>
          <a:noFill/>
          <a:ln>
            <a:noFill/>
          </a:ln>
        </p:spPr>
      </p:pic>
      <p:pic>
        <p:nvPicPr>
          <p:cNvPr id="238" name="Google Shape;238;p22"/>
          <p:cNvPicPr preferRelativeResize="0"/>
          <p:nvPr/>
        </p:nvPicPr>
        <p:blipFill rotWithShape="1">
          <a:blip r:embed="rId13">
            <a:alphaModFix/>
          </a:blip>
          <a:srcRect t="29847" b="13805"/>
          <a:stretch/>
        </p:blipFill>
        <p:spPr>
          <a:xfrm>
            <a:off x="1913992" y="4929841"/>
            <a:ext cx="2271080" cy="1876433"/>
          </a:xfrm>
          <a:prstGeom prst="rect">
            <a:avLst/>
          </a:prstGeom>
          <a:noFill/>
          <a:ln>
            <a:noFill/>
          </a:ln>
        </p:spPr>
      </p:pic>
      <p:pic>
        <p:nvPicPr>
          <p:cNvPr id="5" name="Audio 4">
            <a:hlinkClick r:id="" action="ppaction://media"/>
            <a:extLst>
              <a:ext uri="{FF2B5EF4-FFF2-40B4-BE49-F238E27FC236}">
                <a16:creationId xmlns:a16="http://schemas.microsoft.com/office/drawing/2014/main" id="{6A61F966-F35D-4421-8601-6CE99C8F20B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78880429"/>
      </p:ext>
    </p:extLst>
  </p:cSld>
  <p:clrMapOvr>
    <a:masterClrMapping/>
  </p:clrMapOvr>
  <mc:AlternateContent xmlns:mc="http://schemas.openxmlformats.org/markup-compatibility/2006" xmlns:p14="http://schemas.microsoft.com/office/powerpoint/2010/main">
    <mc:Choice Requires="p14">
      <p:transition spd="med" p14:dur="700" advTm="52494">
        <p:fade/>
      </p:transition>
    </mc:Choice>
    <mc:Fallback xmlns="">
      <p:transition spd="med" advTm="524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p23"/>
          <p:cNvPicPr preferRelativeResize="0"/>
          <p:nvPr/>
        </p:nvPicPr>
        <p:blipFill rotWithShape="1">
          <a:blip r:embed="rId5">
            <a:alphaModFix/>
          </a:blip>
          <a:srcRect t="4307" b="21165"/>
          <a:stretch/>
        </p:blipFill>
        <p:spPr>
          <a:xfrm>
            <a:off x="6218832" y="3003972"/>
            <a:ext cx="3382835" cy="3796800"/>
          </a:xfrm>
          <a:prstGeom prst="rect">
            <a:avLst/>
          </a:prstGeom>
          <a:noFill/>
          <a:ln>
            <a:noFill/>
          </a:ln>
        </p:spPr>
      </p:pic>
      <p:sp>
        <p:nvSpPr>
          <p:cNvPr id="244" name="Google Shape;244;p23"/>
          <p:cNvSpPr txBox="1">
            <a:spLocks noGrp="1"/>
          </p:cNvSpPr>
          <p:nvPr>
            <p:ph type="title"/>
          </p:nvPr>
        </p:nvSpPr>
        <p:spPr>
          <a:xfrm>
            <a:off x="177476" y="165"/>
            <a:ext cx="11587018" cy="1930412"/>
          </a:xfrm>
          <a:prstGeom prst="rect">
            <a:avLst/>
          </a:prstGeom>
        </p:spPr>
        <p:txBody>
          <a:bodyPr spcFirstLastPara="1" vert="horz" wrap="square" lIns="121900" tIns="121900" rIns="121900" bIns="121900" rtlCol="0" anchor="t" anchorCtr="0">
            <a:noAutofit/>
          </a:bodyPr>
          <a:lstStyle/>
          <a:p>
            <a:pPr algn="ctr">
              <a:buSzPts val="1100"/>
            </a:pPr>
            <a:r>
              <a:rPr lang="en" sz="3200" b="1" u="sng" dirty="0">
                <a:solidFill>
                  <a:srgbClr val="3D85C6"/>
                </a:solidFill>
                <a:latin typeface="Architects Daughter"/>
                <a:ea typeface="Architects Daughter"/>
                <a:cs typeface="Architects Daughter"/>
                <a:sym typeface="Architects Daughter"/>
              </a:rPr>
              <a:t>DRESS CODE REQUIREMENTS</a:t>
            </a:r>
            <a:r>
              <a:rPr lang="en" sz="3200" dirty="0">
                <a:solidFill>
                  <a:srgbClr val="FF0000"/>
                </a:solidFill>
                <a:latin typeface="Architects Daughter"/>
                <a:ea typeface="Architects Daughter"/>
                <a:cs typeface="Architects Daughter"/>
                <a:sym typeface="Architects Daughter"/>
              </a:rPr>
              <a:t> </a:t>
            </a:r>
            <a:endParaRPr sz="3200" dirty="0">
              <a:solidFill>
                <a:srgbClr val="FF0000"/>
              </a:solidFill>
              <a:latin typeface="Architects Daughter"/>
              <a:ea typeface="Architects Daughter"/>
              <a:cs typeface="Architects Daughter"/>
              <a:sym typeface="Architects Daughter"/>
            </a:endParaRPr>
          </a:p>
          <a:p>
            <a:pPr algn="ctr"/>
            <a:r>
              <a:rPr lang="en" sz="3050" dirty="0">
                <a:latin typeface="Architects Daughter"/>
                <a:ea typeface="Architects Daughter"/>
                <a:cs typeface="Architects Daughter"/>
                <a:sym typeface="Architects Daughter"/>
              </a:rPr>
              <a:t>for Beginner Men’s Dance &amp; Male </a:t>
            </a:r>
            <a:r>
              <a:rPr lang="en-US" sz="3050" dirty="0">
                <a:latin typeface="Architects Daughter"/>
                <a:ea typeface="Architects Daughter"/>
                <a:cs typeface="Architects Daughter"/>
                <a:sym typeface="Architects Daughter"/>
              </a:rPr>
              <a:t>Dancers in Ballet 2</a:t>
            </a:r>
            <a:endParaRPr sz="3050" dirty="0">
              <a:latin typeface="Architects Daughter"/>
              <a:ea typeface="Architects Daughter"/>
              <a:cs typeface="Architects Daughter"/>
              <a:sym typeface="Architects Daughter"/>
            </a:endParaRPr>
          </a:p>
          <a:p>
            <a:pPr algn="ctr">
              <a:buSzPts val="1100"/>
            </a:pPr>
            <a:r>
              <a:rPr lang="en" sz="3050" b="1" dirty="0">
                <a:solidFill>
                  <a:srgbClr val="00AF86"/>
                </a:solidFill>
                <a:latin typeface="Architects Daughter"/>
                <a:ea typeface="Architects Daughter"/>
                <a:cs typeface="Architects Daughter"/>
                <a:sym typeface="Architects Daughter"/>
              </a:rPr>
              <a:t>Grading for wearing attire begins Wednesday, September 3</a:t>
            </a:r>
            <a:r>
              <a:rPr lang="en-US" sz="3050" b="1" dirty="0" err="1">
                <a:solidFill>
                  <a:srgbClr val="00AF86"/>
                </a:solidFill>
                <a:latin typeface="Architects Daughter"/>
                <a:ea typeface="Architects Daughter"/>
                <a:cs typeface="Architects Daughter"/>
                <a:sym typeface="Architects Daughter"/>
              </a:rPr>
              <a:t>rd</a:t>
            </a:r>
            <a:endParaRPr lang="en" b="1" dirty="0">
              <a:solidFill>
                <a:srgbClr val="00AF86"/>
              </a:solidFill>
              <a:latin typeface="Architects Daughter"/>
            </a:endParaRPr>
          </a:p>
          <a:p>
            <a:endParaRPr dirty="0"/>
          </a:p>
        </p:txBody>
      </p:sp>
      <p:pic>
        <p:nvPicPr>
          <p:cNvPr id="245" name="Google Shape;245;p23"/>
          <p:cNvPicPr preferRelativeResize="0"/>
          <p:nvPr/>
        </p:nvPicPr>
        <p:blipFill rotWithShape="1">
          <a:blip r:embed="rId6">
            <a:alphaModFix/>
          </a:blip>
          <a:srcRect t="52910" b="7281"/>
          <a:stretch/>
        </p:blipFill>
        <p:spPr>
          <a:xfrm>
            <a:off x="9171961" y="2621366"/>
            <a:ext cx="3013068" cy="1744200"/>
          </a:xfrm>
          <a:prstGeom prst="rect">
            <a:avLst/>
          </a:prstGeom>
          <a:noFill/>
          <a:ln>
            <a:noFill/>
          </a:ln>
        </p:spPr>
      </p:pic>
      <p:pic>
        <p:nvPicPr>
          <p:cNvPr id="246" name="Google Shape;246;p23"/>
          <p:cNvPicPr preferRelativeResize="0"/>
          <p:nvPr/>
        </p:nvPicPr>
        <p:blipFill>
          <a:blip r:embed="rId7">
            <a:alphaModFix/>
          </a:blip>
          <a:stretch>
            <a:fillRect/>
          </a:stretch>
        </p:blipFill>
        <p:spPr>
          <a:xfrm>
            <a:off x="270627" y="3045494"/>
            <a:ext cx="3504067" cy="3719833"/>
          </a:xfrm>
          <a:prstGeom prst="rect">
            <a:avLst/>
          </a:prstGeom>
          <a:noFill/>
          <a:ln>
            <a:noFill/>
          </a:ln>
        </p:spPr>
      </p:pic>
      <p:pic>
        <p:nvPicPr>
          <p:cNvPr id="247" name="Google Shape;247;p23"/>
          <p:cNvPicPr preferRelativeResize="0"/>
          <p:nvPr/>
        </p:nvPicPr>
        <p:blipFill rotWithShape="1">
          <a:blip r:embed="rId8">
            <a:alphaModFix/>
          </a:blip>
          <a:srcRect t="8842" b="17159"/>
          <a:stretch/>
        </p:blipFill>
        <p:spPr>
          <a:xfrm>
            <a:off x="2573364" y="2943809"/>
            <a:ext cx="5302133" cy="3923200"/>
          </a:xfrm>
          <a:prstGeom prst="rect">
            <a:avLst/>
          </a:prstGeom>
          <a:noFill/>
          <a:ln>
            <a:noFill/>
          </a:ln>
        </p:spPr>
      </p:pic>
      <p:sp>
        <p:nvSpPr>
          <p:cNvPr id="248" name="Google Shape;248;p23"/>
          <p:cNvSpPr txBox="1"/>
          <p:nvPr/>
        </p:nvSpPr>
        <p:spPr>
          <a:xfrm>
            <a:off x="6144191" y="4496343"/>
            <a:ext cx="828740" cy="545600"/>
          </a:xfrm>
          <a:prstGeom prst="rect">
            <a:avLst/>
          </a:prstGeom>
          <a:noFill/>
          <a:ln>
            <a:noFill/>
          </a:ln>
        </p:spPr>
        <p:txBody>
          <a:bodyPr spcFirstLastPara="1" wrap="square" lIns="121900" tIns="121900" rIns="121900" bIns="121900" anchor="t" anchorCtr="0">
            <a:noAutofit/>
          </a:bodyPr>
          <a:lstStyle/>
          <a:p>
            <a:r>
              <a:rPr lang="en" sz="2400" b="1">
                <a:solidFill>
                  <a:srgbClr val="FF0000"/>
                </a:solidFill>
              </a:rPr>
              <a:t>OR</a:t>
            </a:r>
            <a:endParaRPr sz="2400" b="1">
              <a:solidFill>
                <a:srgbClr val="FF0000"/>
              </a:solidFill>
            </a:endParaRPr>
          </a:p>
        </p:txBody>
      </p:sp>
      <p:sp>
        <p:nvSpPr>
          <p:cNvPr id="249" name="Google Shape;249;p23"/>
          <p:cNvSpPr/>
          <p:nvPr/>
        </p:nvSpPr>
        <p:spPr>
          <a:xfrm>
            <a:off x="5826769" y="4550543"/>
            <a:ext cx="292800" cy="437200"/>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0" name="Google Shape;250;p23"/>
          <p:cNvSpPr/>
          <p:nvPr/>
        </p:nvSpPr>
        <p:spPr>
          <a:xfrm flipH="1">
            <a:off x="6898288" y="4550543"/>
            <a:ext cx="292800" cy="437200"/>
          </a:xfrm>
          <a:prstGeom prst="leftArrow">
            <a:avLst>
              <a:gd name="adj1" fmla="val 50000"/>
              <a:gd name="adj2" fmla="val 50000"/>
            </a:avLst>
          </a:prstGeom>
          <a:solidFill>
            <a:srgbClr val="FF0000"/>
          </a:solid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251" name="Google Shape;251;p23"/>
          <p:cNvSpPr txBox="1"/>
          <p:nvPr/>
        </p:nvSpPr>
        <p:spPr>
          <a:xfrm>
            <a:off x="270627" y="2156244"/>
            <a:ext cx="3243979" cy="792355"/>
          </a:xfrm>
          <a:prstGeom prst="rect">
            <a:avLst/>
          </a:prstGeom>
          <a:noFill/>
          <a:ln>
            <a:noFill/>
          </a:ln>
        </p:spPr>
        <p:txBody>
          <a:bodyPr spcFirstLastPara="1" wrap="square" lIns="121900" tIns="121900" rIns="121900" bIns="121900" anchor="t" anchorCtr="0">
            <a:noAutofit/>
          </a:bodyPr>
          <a:lstStyle/>
          <a:p>
            <a:r>
              <a:rPr lang="en" sz="2133" b="1">
                <a:solidFill>
                  <a:srgbClr val="3D85C6"/>
                </a:solidFill>
              </a:rPr>
              <a:t>1.</a:t>
            </a:r>
            <a:r>
              <a:rPr lang="en" sz="2400">
                <a:solidFill>
                  <a:srgbClr val="3D85C6"/>
                </a:solidFill>
              </a:rPr>
              <a:t> </a:t>
            </a:r>
            <a:r>
              <a:rPr lang="en" sz="2400"/>
              <a:t>SOLID black t-shirt</a:t>
            </a:r>
            <a:endParaRPr lang="en-US" sz="2400"/>
          </a:p>
          <a:p>
            <a:pPr algn="ctr"/>
            <a:r>
              <a:rPr lang="en" sz="2400"/>
              <a:t>(no large logos)</a:t>
            </a:r>
          </a:p>
        </p:txBody>
      </p:sp>
      <p:sp>
        <p:nvSpPr>
          <p:cNvPr id="252" name="Google Shape;252;p23"/>
          <p:cNvSpPr txBox="1"/>
          <p:nvPr/>
        </p:nvSpPr>
        <p:spPr>
          <a:xfrm>
            <a:off x="4008655" y="1707341"/>
            <a:ext cx="4827284" cy="763600"/>
          </a:xfrm>
          <a:prstGeom prst="rect">
            <a:avLst/>
          </a:prstGeom>
          <a:noFill/>
          <a:ln>
            <a:noFill/>
          </a:ln>
        </p:spPr>
        <p:txBody>
          <a:bodyPr spcFirstLastPara="1" wrap="square" lIns="121900" tIns="121900" rIns="121900" bIns="121900" anchor="t" anchorCtr="0">
            <a:noAutofit/>
          </a:bodyPr>
          <a:lstStyle/>
          <a:p>
            <a:pPr algn="ctr"/>
            <a:r>
              <a:rPr lang="en" sz="2133" b="1">
                <a:solidFill>
                  <a:srgbClr val="3D85C6"/>
                </a:solidFill>
              </a:rPr>
              <a:t>2.</a:t>
            </a:r>
            <a:r>
              <a:rPr lang="en" sz="2400"/>
              <a:t> Solid black sweatpants/joggers or compression leggings</a:t>
            </a:r>
            <a:endParaRPr lang="en-US" sz="2400"/>
          </a:p>
          <a:p>
            <a:pPr algn="ctr"/>
            <a:r>
              <a:rPr lang="en" sz="2400"/>
              <a:t>(no athletic shorts or jeans)</a:t>
            </a:r>
          </a:p>
        </p:txBody>
      </p:sp>
      <p:sp>
        <p:nvSpPr>
          <p:cNvPr id="253" name="Google Shape;253;p23"/>
          <p:cNvSpPr txBox="1"/>
          <p:nvPr/>
        </p:nvSpPr>
        <p:spPr>
          <a:xfrm>
            <a:off x="9593240" y="4256191"/>
            <a:ext cx="2167600" cy="1268000"/>
          </a:xfrm>
          <a:prstGeom prst="rect">
            <a:avLst/>
          </a:prstGeom>
          <a:noFill/>
          <a:ln>
            <a:noFill/>
          </a:ln>
        </p:spPr>
        <p:txBody>
          <a:bodyPr spcFirstLastPara="1" wrap="square" lIns="121900" tIns="121900" rIns="121900" bIns="121900" anchor="t" anchorCtr="0">
            <a:noAutofit/>
          </a:bodyPr>
          <a:lstStyle/>
          <a:p>
            <a:pPr algn="ctr"/>
            <a:r>
              <a:rPr lang="en" sz="2133" b="1">
                <a:solidFill>
                  <a:srgbClr val="3D85C6"/>
                </a:solidFill>
              </a:rPr>
              <a:t>3.</a:t>
            </a:r>
            <a:r>
              <a:rPr lang="en" sz="2400">
                <a:solidFill>
                  <a:schemeClr val="dk1"/>
                </a:solidFill>
              </a:rPr>
              <a:t> Solid black Ballet shoes </a:t>
            </a:r>
            <a:r>
              <a:rPr lang="en" sz="1600">
                <a:solidFill>
                  <a:schemeClr val="dk1"/>
                </a:solidFill>
              </a:rPr>
              <a:t>(leather or canvas)</a:t>
            </a:r>
            <a:endParaRPr sz="1600"/>
          </a:p>
        </p:txBody>
      </p:sp>
      <p:pic>
        <p:nvPicPr>
          <p:cNvPr id="3" name="Audio 2">
            <a:hlinkClick r:id="" action="ppaction://media"/>
            <a:extLst>
              <a:ext uri="{FF2B5EF4-FFF2-40B4-BE49-F238E27FC236}">
                <a16:creationId xmlns:a16="http://schemas.microsoft.com/office/drawing/2014/main" id="{3F7B1D56-62EE-452D-9183-0890771767A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53234456"/>
      </p:ext>
    </p:extLst>
  </p:cSld>
  <p:clrMapOvr>
    <a:masterClrMapping/>
  </p:clrMapOvr>
  <mc:AlternateContent xmlns:mc="http://schemas.openxmlformats.org/markup-compatibility/2006" xmlns:p14="http://schemas.microsoft.com/office/powerpoint/2010/main">
    <mc:Choice Requires="p14">
      <p:transition spd="med" p14:dur="700" advTm="36534">
        <p:fade/>
      </p:transition>
    </mc:Choice>
    <mc:Fallback xmlns="">
      <p:transition spd="med" advTm="365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G_5524.jpg">
            <a:extLst>
              <a:ext uri="{FF2B5EF4-FFF2-40B4-BE49-F238E27FC236}">
                <a16:creationId xmlns:a16="http://schemas.microsoft.com/office/drawing/2014/main" id="{F022C842-BE0A-8B90-D999-6E9C3B01B7DB}"/>
              </a:ext>
            </a:extLst>
          </p:cNvPr>
          <p:cNvPicPr>
            <a:picLocks noChangeAspect="1"/>
          </p:cNvPicPr>
          <p:nvPr/>
        </p:nvPicPr>
        <p:blipFill>
          <a:blip r:embed="rId5"/>
          <a:stretch>
            <a:fillRect/>
          </a:stretch>
        </p:blipFill>
        <p:spPr>
          <a:xfrm rot="5400000">
            <a:off x="-25400" y="2733675"/>
            <a:ext cx="3975100" cy="2952750"/>
          </a:xfrm>
          <a:prstGeom prst="rect">
            <a:avLst/>
          </a:prstGeom>
        </p:spPr>
      </p:pic>
      <p:pic>
        <p:nvPicPr>
          <p:cNvPr id="5" name="Picture 5" descr="IMG_5523.jpg">
            <a:extLst>
              <a:ext uri="{FF2B5EF4-FFF2-40B4-BE49-F238E27FC236}">
                <a16:creationId xmlns:a16="http://schemas.microsoft.com/office/drawing/2014/main" id="{17B3047A-EEB5-417F-5121-9FE023FB3B38}"/>
              </a:ext>
            </a:extLst>
          </p:cNvPr>
          <p:cNvPicPr>
            <a:picLocks noChangeAspect="1"/>
          </p:cNvPicPr>
          <p:nvPr/>
        </p:nvPicPr>
        <p:blipFill>
          <a:blip r:embed="rId6"/>
          <a:stretch>
            <a:fillRect/>
          </a:stretch>
        </p:blipFill>
        <p:spPr>
          <a:xfrm rot="5400000">
            <a:off x="3333750" y="1355725"/>
            <a:ext cx="5499100" cy="4159250"/>
          </a:xfrm>
          <a:prstGeom prst="rect">
            <a:avLst/>
          </a:prstGeom>
        </p:spPr>
      </p:pic>
      <p:pic>
        <p:nvPicPr>
          <p:cNvPr id="6" name="Picture 6" descr="IMG_5525.jpg">
            <a:extLst>
              <a:ext uri="{FF2B5EF4-FFF2-40B4-BE49-F238E27FC236}">
                <a16:creationId xmlns:a16="http://schemas.microsoft.com/office/drawing/2014/main" id="{10A523C5-910E-8AB6-551F-AD7441A57FD9}"/>
              </a:ext>
            </a:extLst>
          </p:cNvPr>
          <p:cNvPicPr>
            <a:picLocks noChangeAspect="1"/>
          </p:cNvPicPr>
          <p:nvPr/>
        </p:nvPicPr>
        <p:blipFill>
          <a:blip r:embed="rId7"/>
          <a:stretch>
            <a:fillRect/>
          </a:stretch>
        </p:blipFill>
        <p:spPr>
          <a:xfrm rot="5400000">
            <a:off x="8445500" y="2949575"/>
            <a:ext cx="3695700" cy="2800350"/>
          </a:xfrm>
          <a:prstGeom prst="rect">
            <a:avLst/>
          </a:prstGeom>
        </p:spPr>
      </p:pic>
      <p:pic>
        <p:nvPicPr>
          <p:cNvPr id="3" name="Audio 2">
            <a:hlinkClick r:id="" action="ppaction://media"/>
            <a:extLst>
              <a:ext uri="{FF2B5EF4-FFF2-40B4-BE49-F238E27FC236}">
                <a16:creationId xmlns:a16="http://schemas.microsoft.com/office/drawing/2014/main" id="{88CAA309-3069-46E1-A047-9EA6700E3D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36899191"/>
      </p:ext>
    </p:extLst>
  </p:cSld>
  <p:clrMapOvr>
    <a:masterClrMapping/>
  </p:clrMapOvr>
  <mc:AlternateContent xmlns:mc="http://schemas.openxmlformats.org/markup-compatibility/2006" xmlns:p14="http://schemas.microsoft.com/office/powerpoint/2010/main">
    <mc:Choice Requires="p14">
      <p:transition spd="med" p14:dur="700" advTm="5775">
        <p:fade/>
      </p:transition>
    </mc:Choice>
    <mc:Fallback xmlns="">
      <p:transition spd="med" advTm="57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87CF0-A1BB-40E7-8DC5-7316867F7FCB}"/>
              </a:ext>
            </a:extLst>
          </p:cNvPr>
          <p:cNvSpPr>
            <a:spLocks noGrp="1"/>
          </p:cNvSpPr>
          <p:nvPr>
            <p:ph type="title"/>
          </p:nvPr>
        </p:nvSpPr>
        <p:spPr/>
        <p:txBody>
          <a:bodyPr>
            <a:normAutofit fontScale="90000"/>
          </a:bodyPr>
          <a:lstStyle/>
          <a:p>
            <a:pPr algn="ctr"/>
            <a:r>
              <a:rPr lang="en-US" dirty="0"/>
              <a:t>Not required but </a:t>
            </a:r>
            <a:r>
              <a:rPr lang="en-US" b="1" dirty="0"/>
              <a:t>STRONGLY</a:t>
            </a:r>
            <a:r>
              <a:rPr lang="en-US" dirty="0"/>
              <a:t> recommended:</a:t>
            </a:r>
            <a:br>
              <a:rPr lang="en-US" dirty="0">
                <a:ea typeface="Calibri Light"/>
                <a:cs typeface="Calibri Light"/>
              </a:rPr>
            </a:br>
            <a:br>
              <a:rPr lang="en-US" dirty="0"/>
            </a:br>
            <a:endParaRPr lang="en-US" dirty="0">
              <a:ea typeface="Calibri Light"/>
              <a:cs typeface="Calibri Light"/>
            </a:endParaRPr>
          </a:p>
        </p:txBody>
      </p:sp>
      <p:sp>
        <p:nvSpPr>
          <p:cNvPr id="3" name="Content Placeholder 2">
            <a:extLst>
              <a:ext uri="{FF2B5EF4-FFF2-40B4-BE49-F238E27FC236}">
                <a16:creationId xmlns:a16="http://schemas.microsoft.com/office/drawing/2014/main" id="{F67E19F4-A8AA-4AE9-B15A-A1E9D3AACA10}"/>
              </a:ext>
            </a:extLst>
          </p:cNvPr>
          <p:cNvSpPr>
            <a:spLocks noGrp="1"/>
          </p:cNvSpPr>
          <p:nvPr>
            <p:ph idx="1"/>
          </p:nvPr>
        </p:nvSpPr>
        <p:spPr>
          <a:xfrm>
            <a:off x="142461" y="1030496"/>
            <a:ext cx="6175515" cy="5577162"/>
          </a:xfrm>
        </p:spPr>
        <p:txBody>
          <a:bodyPr vert="horz" lIns="91440" tIns="45720" rIns="91440" bIns="45720" rtlCol="0" anchor="t">
            <a:normAutofit fontScale="92500" lnSpcReduction="10000"/>
          </a:bodyPr>
          <a:lstStyle/>
          <a:p>
            <a:pPr marL="0" indent="0">
              <a:buNone/>
            </a:pPr>
            <a:endParaRPr lang="en-US"/>
          </a:p>
          <a:p>
            <a:pPr marL="457200" lvl="1" indent="0">
              <a:buNone/>
            </a:pPr>
            <a:r>
              <a:rPr lang="en-US" sz="3600" b="1" dirty="0"/>
              <a:t>A “delicates” small laundry bag with zipper.  </a:t>
            </a:r>
            <a:endParaRPr lang="en-US" sz="3600" b="1" dirty="0">
              <a:ea typeface="Calibri"/>
              <a:cs typeface="Calibri"/>
            </a:endParaRPr>
          </a:p>
          <a:p>
            <a:pPr marL="457200" lvl="1" indent="0">
              <a:buNone/>
            </a:pPr>
            <a:endParaRPr lang="en-US" sz="3600" b="1" dirty="0"/>
          </a:p>
          <a:p>
            <a:pPr marL="800100" lvl="1" indent="-342900"/>
            <a:r>
              <a:rPr lang="en-US" sz="3600" dirty="0"/>
              <a:t>Keeps students gear together when transporting from school and home.</a:t>
            </a:r>
            <a:endParaRPr lang="en-US" sz="3600" dirty="0">
              <a:ea typeface="Calibri"/>
              <a:cs typeface="Calibri"/>
            </a:endParaRPr>
          </a:p>
          <a:p>
            <a:pPr marL="800100" lvl="1" indent="-342900"/>
            <a:r>
              <a:rPr lang="en-US" sz="3600" dirty="0"/>
              <a:t>Reduces items being dropped/lost.</a:t>
            </a:r>
            <a:endParaRPr lang="en-US" sz="3600" dirty="0">
              <a:ea typeface="Calibri"/>
              <a:cs typeface="Calibri"/>
            </a:endParaRPr>
          </a:p>
          <a:p>
            <a:pPr marL="800100" lvl="1" indent="-342900"/>
            <a:r>
              <a:rPr lang="en-US" sz="3600" dirty="0"/>
              <a:t>Can be found wherever laundry detergent is sold (Dollar tree, Grocery store, Target, Amazon).</a:t>
            </a:r>
            <a:endParaRPr lang="en-US" sz="3600">
              <a:ea typeface="Calibri" panose="020F0502020204030204"/>
              <a:cs typeface="Calibri" panose="020F0502020204030204"/>
            </a:endParaRPr>
          </a:p>
          <a:p>
            <a:endParaRPr lang="en-US">
              <a:cs typeface="Calibri" panose="020F0502020204030204"/>
            </a:endParaRPr>
          </a:p>
        </p:txBody>
      </p:sp>
      <p:pic>
        <p:nvPicPr>
          <p:cNvPr id="4" name="Picture 3" descr="Large Mesh Sock Laundry Bag With Zipper ...">
            <a:extLst>
              <a:ext uri="{FF2B5EF4-FFF2-40B4-BE49-F238E27FC236}">
                <a16:creationId xmlns:a16="http://schemas.microsoft.com/office/drawing/2014/main" id="{504EADB5-A792-DF48-F23E-453D40ECFB47}"/>
              </a:ext>
            </a:extLst>
          </p:cNvPr>
          <p:cNvPicPr>
            <a:picLocks noChangeAspect="1"/>
          </p:cNvPicPr>
          <p:nvPr/>
        </p:nvPicPr>
        <p:blipFill>
          <a:blip r:embed="rId5"/>
          <a:stretch>
            <a:fillRect/>
          </a:stretch>
        </p:blipFill>
        <p:spPr>
          <a:xfrm>
            <a:off x="6581567" y="1142656"/>
            <a:ext cx="5356776" cy="5456167"/>
          </a:xfrm>
          <a:prstGeom prst="rect">
            <a:avLst/>
          </a:prstGeom>
        </p:spPr>
      </p:pic>
      <p:pic>
        <p:nvPicPr>
          <p:cNvPr id="6" name="Audio 5">
            <a:hlinkClick r:id="" action="ppaction://media"/>
            <a:extLst>
              <a:ext uri="{FF2B5EF4-FFF2-40B4-BE49-F238E27FC236}">
                <a16:creationId xmlns:a16="http://schemas.microsoft.com/office/drawing/2014/main" id="{FF62D8B7-78B5-4120-AFA9-AE816CF054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9750228"/>
      </p:ext>
    </p:extLst>
  </p:cSld>
  <p:clrMapOvr>
    <a:masterClrMapping/>
  </p:clrMapOvr>
  <mc:AlternateContent xmlns:mc="http://schemas.openxmlformats.org/markup-compatibility/2006" xmlns:p14="http://schemas.microsoft.com/office/powerpoint/2010/main">
    <mc:Choice Requires="p14">
      <p:transition spd="slow" p14:dur="2000" advTm="59085"/>
    </mc:Choice>
    <mc:Fallback xmlns="">
      <p:transition spd="slow" advTm="59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G_5533.jpg">
            <a:extLst>
              <a:ext uri="{FF2B5EF4-FFF2-40B4-BE49-F238E27FC236}">
                <a16:creationId xmlns:a16="http://schemas.microsoft.com/office/drawing/2014/main" id="{578DA823-19D9-4EE2-CB24-F60BC24CCC3C}"/>
              </a:ext>
            </a:extLst>
          </p:cNvPr>
          <p:cNvPicPr>
            <a:picLocks noChangeAspect="1"/>
          </p:cNvPicPr>
          <p:nvPr/>
        </p:nvPicPr>
        <p:blipFill>
          <a:blip r:embed="rId5"/>
          <a:stretch>
            <a:fillRect/>
          </a:stretch>
        </p:blipFill>
        <p:spPr>
          <a:xfrm rot="5400000">
            <a:off x="2747010" y="916305"/>
            <a:ext cx="6697980" cy="5017770"/>
          </a:xfrm>
          <a:prstGeom prst="rect">
            <a:avLst/>
          </a:prstGeom>
        </p:spPr>
      </p:pic>
      <p:pic>
        <p:nvPicPr>
          <p:cNvPr id="3" name="Audio 2">
            <a:hlinkClick r:id="" action="ppaction://media"/>
            <a:extLst>
              <a:ext uri="{FF2B5EF4-FFF2-40B4-BE49-F238E27FC236}">
                <a16:creationId xmlns:a16="http://schemas.microsoft.com/office/drawing/2014/main" id="{E09FD8B5-8D04-479F-94F3-455E703598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
        <p:nvSpPr>
          <p:cNvPr id="5" name="TextBox 4">
            <a:extLst>
              <a:ext uri="{FF2B5EF4-FFF2-40B4-BE49-F238E27FC236}">
                <a16:creationId xmlns:a16="http://schemas.microsoft.com/office/drawing/2014/main" id="{BAA7C95B-2B37-CB50-01CA-A92B89991278}"/>
              </a:ext>
            </a:extLst>
          </p:cNvPr>
          <p:cNvSpPr txBox="1"/>
          <p:nvPr/>
        </p:nvSpPr>
        <p:spPr>
          <a:xfrm>
            <a:off x="463409" y="1703612"/>
            <a:ext cx="2774830"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19C224"/>
                </a:solidFill>
                <a:latin typeface="Arial"/>
                <a:cs typeface="Arial"/>
              </a:rPr>
              <a:t>KEEPS DANCE CLOTHES AND SHOES TOGETHER AND ORGANIZED.</a:t>
            </a:r>
          </a:p>
          <a:p>
            <a:endParaRPr lang="en-US" sz="2800" b="1">
              <a:solidFill>
                <a:srgbClr val="19C224"/>
              </a:solidFill>
              <a:cs typeface="Arial"/>
            </a:endParaRPr>
          </a:p>
        </p:txBody>
      </p:sp>
      <p:sp>
        <p:nvSpPr>
          <p:cNvPr id="6" name="TextBox 5">
            <a:extLst>
              <a:ext uri="{FF2B5EF4-FFF2-40B4-BE49-F238E27FC236}">
                <a16:creationId xmlns:a16="http://schemas.microsoft.com/office/drawing/2014/main" id="{2D89D803-9CE8-F4B8-BDFB-A97977749BDB}"/>
              </a:ext>
            </a:extLst>
          </p:cNvPr>
          <p:cNvSpPr txBox="1"/>
          <p:nvPr/>
        </p:nvSpPr>
        <p:spPr>
          <a:xfrm>
            <a:off x="8766314" y="1709530"/>
            <a:ext cx="3184938"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rgbClr val="19C224"/>
                </a:solidFill>
                <a:latin typeface="Arial"/>
                <a:cs typeface="Segoe UI"/>
              </a:rPr>
              <a:t>FITS </a:t>
            </a:r>
            <a:r>
              <a:rPr lang="en-US" sz="2800" b="1">
                <a:solidFill>
                  <a:srgbClr val="FF0000"/>
                </a:solidFill>
                <a:latin typeface="Arial"/>
                <a:cs typeface="Segoe UI"/>
              </a:rPr>
              <a:t>INSIDE</a:t>
            </a:r>
            <a:r>
              <a:rPr lang="en-US" sz="2800" b="1">
                <a:solidFill>
                  <a:srgbClr val="19C224"/>
                </a:solidFill>
                <a:latin typeface="Arial"/>
                <a:cs typeface="Segoe UI"/>
              </a:rPr>
              <a:t> YOUR BACKPACK AND LOCKER.</a:t>
            </a:r>
            <a:r>
              <a:rPr lang="en-US" sz="2800">
                <a:latin typeface="Arial"/>
                <a:cs typeface="Segoe UI"/>
              </a:rPr>
              <a:t>​</a:t>
            </a:r>
          </a:p>
          <a:p>
            <a:r>
              <a:rPr lang="en-US" sz="2800">
                <a:latin typeface="Arial"/>
                <a:cs typeface="Segoe UI"/>
              </a:rPr>
              <a:t>​</a:t>
            </a:r>
          </a:p>
          <a:p>
            <a:r>
              <a:rPr lang="en-US" sz="2800" b="1">
                <a:solidFill>
                  <a:srgbClr val="19C224"/>
                </a:solidFill>
                <a:latin typeface="Arial"/>
                <a:cs typeface="Segoe UI"/>
              </a:rPr>
              <a:t>HELPS REDUCE LOST ITEMS!</a:t>
            </a:r>
            <a:r>
              <a:rPr lang="en-US" sz="2800">
                <a:latin typeface="Arial"/>
                <a:cs typeface="Segoe UI"/>
              </a:rPr>
              <a:t>​</a:t>
            </a:r>
          </a:p>
        </p:txBody>
      </p:sp>
    </p:spTree>
    <p:extLst>
      <p:ext uri="{BB962C8B-B14F-4D97-AF65-F5344CB8AC3E}">
        <p14:creationId xmlns:p14="http://schemas.microsoft.com/office/powerpoint/2010/main" val="320244197"/>
      </p:ext>
    </p:extLst>
  </p:cSld>
  <p:clrMapOvr>
    <a:masterClrMapping/>
  </p:clrMapOvr>
  <mc:AlternateContent xmlns:mc="http://schemas.openxmlformats.org/markup-compatibility/2006" xmlns:p14="http://schemas.microsoft.com/office/powerpoint/2010/main">
    <mc:Choice Requires="p14">
      <p:transition spd="med" p14:dur="700" advTm="11437">
        <p:fade/>
      </p:transition>
    </mc:Choice>
    <mc:Fallback xmlns="">
      <p:transition spd="med" advTm="114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AB7B2721DBFE418E4F3EE6E58743CA" ma:contentTypeVersion="18" ma:contentTypeDescription="Create a new document." ma:contentTypeScope="" ma:versionID="e66acd50be629a2215f21987345bd4f5">
  <xsd:schema xmlns:xsd="http://www.w3.org/2001/XMLSchema" xmlns:xs="http://www.w3.org/2001/XMLSchema" xmlns:p="http://schemas.microsoft.com/office/2006/metadata/properties" xmlns:ns3="ee2335c7-1982-4704-bb82-06d037e0a04f" xmlns:ns4="4aa08462-8b6e-45f4-a16f-6dc2a0fd03b6" targetNamespace="http://schemas.microsoft.com/office/2006/metadata/properties" ma:root="true" ma:fieldsID="1e10a00bd2695c4d72ab9485df8e936f" ns3:_="" ns4:_="">
    <xsd:import namespace="ee2335c7-1982-4704-bb82-06d037e0a04f"/>
    <xsd:import namespace="4aa08462-8b6e-45f4-a16f-6dc2a0fd03b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element ref="ns3:MediaLengthInSeconds" minOccurs="0"/>
                <xsd:element ref="ns3:MediaServiceOCR" minOccurs="0"/>
                <xsd:element ref="ns3:_activity" minOccurs="0"/>
                <xsd:element ref="ns3:MediaServiceObjectDetectorVersions" minOccurs="0"/>
                <xsd:element ref="ns3:MediaServiceSystemTag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2335c7-1982-4704-bb82-06d037e0a04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a08462-8b6e-45f4-a16f-6dc2a0fd03b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ee2335c7-1982-4704-bb82-06d037e0a04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5C83B4-847B-4CC5-ADD5-1EC730F159CE}">
  <ds:schemaRefs>
    <ds:schemaRef ds:uri="4aa08462-8b6e-45f4-a16f-6dc2a0fd03b6"/>
    <ds:schemaRef ds:uri="ee2335c7-1982-4704-bb82-06d037e0a04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C917A82-6B6E-4D2F-9289-A09A91AC087A}">
  <ds:schemaRefs>
    <ds:schemaRef ds:uri="4aa08462-8b6e-45f4-a16f-6dc2a0fd03b6"/>
    <ds:schemaRef ds:uri="ee2335c7-1982-4704-bb82-06d037e0a04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45981C2-AD96-4C1C-85E1-4D0233C298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18</Slides>
  <Notes>18</Notes>
  <HiddenSlides>0</HiddenSlides>
  <ScaleCrop>false</ScaleCrop>
  <HeadingPairs>
    <vt:vector size="4" baseType="variant">
      <vt:variant>
        <vt:lpstr>Theme</vt:lpstr>
      </vt:variant>
      <vt:variant>
        <vt:i4>3</vt:i4>
      </vt:variant>
      <vt:variant>
        <vt:lpstr>Slide Titles</vt:lpstr>
      </vt:variant>
      <vt:variant>
        <vt:i4>18</vt:i4>
      </vt:variant>
    </vt:vector>
  </HeadingPairs>
  <TitlesOfParts>
    <vt:vector size="21" baseType="lpstr">
      <vt:lpstr>Office Theme</vt:lpstr>
      <vt:lpstr>Simple Light</vt:lpstr>
      <vt:lpstr>office theme</vt:lpstr>
      <vt:lpstr>Mrs. Daniels’ Dance Syllabus and Class Information  Ballet 1, Ballet 2, and  Beginner Men’s Dance   2025-2026</vt:lpstr>
      <vt:lpstr>Teacher Contact Info. &amp; Biography</vt:lpstr>
      <vt:lpstr>Course Descriptions</vt:lpstr>
      <vt:lpstr>Ballet 1, Ballet 2, and Beginner Men's Dance Dress Code Requirements</vt:lpstr>
      <vt:lpstr>DRESS CODE REQUIREMENTS  for Ballet 1 &amp; Ballet 2 (females) Grading for wearing attire begins Wednesday, September 3rd  </vt:lpstr>
      <vt:lpstr>DRESS CODE REQUIREMENTS  for Beginner Men’s Dance &amp; Male Dancers in Ballet 2 Grading for wearing attire begins Wednesday, September 3rd </vt:lpstr>
      <vt:lpstr>PowerPoint Presentation</vt:lpstr>
      <vt:lpstr>Not required but STRONGLY recommended:  </vt:lpstr>
      <vt:lpstr>PowerPoint Presentation</vt:lpstr>
      <vt:lpstr>FURTHER DETAILS 1. Leggings may be any brand.  I recommend avoiding designer brand leggings and going as cheap and simple as possible for the leggings.    2. Leotards and Ballet shoes may be purchased locally or online.   3. If your budget allows, it may be helpful to have 2 sets of leggings/leotards (or pants/t-shirts for males) in the event you can't get them laundered over the weekend.  4. Our local dancewear store is  "Tutus and Dance Shoes" on Davis Road. They have wonderful customer service, the owner's daughter is a DFA graduate, and many employees are DFA Dance students.    5. Popular online sites include but are not limited to "Discount Dance” and "Dancewear Solutions". If purchasing online please leave time for delivery and for the possibility of returns if the item doesn't fit.  6. Students must wear their dance attire beginning September 3rd.  Please email Mrs. Daniels with any questions or concerns (danieco@richmond.k12.ga.us)      </vt:lpstr>
      <vt:lpstr>Classroom Procedures (PART 1)  </vt:lpstr>
      <vt:lpstr>Classroom Procedures (PART 2)</vt:lpstr>
      <vt:lpstr>Grading Criteria (PART 1)</vt:lpstr>
      <vt:lpstr>Grading Criteria (PART 2)</vt:lpstr>
      <vt:lpstr>Performance Requirements and Policies (PART 1)</vt:lpstr>
      <vt:lpstr>Performance Requirements and Policies (PART 2)</vt:lpstr>
      <vt:lpstr>Special Notes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Mrs. Daniels’ Dance Class Information Ballet 1, Ballet 2, and Beginner Men’s Dance  2020-2021</dc:title>
  <dc:creator>Daniels, Cori</dc:creator>
  <cp:revision>266</cp:revision>
  <dcterms:created xsi:type="dcterms:W3CDTF">2020-08-21T16:27:39Z</dcterms:created>
  <dcterms:modified xsi:type="dcterms:W3CDTF">2025-08-04T17:21:53Z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0x01010021AB7B2721DBFE418E4F3EE6E58743CA</vt:lpwstr>
  </property>
</Properties>
</file>